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53" d="100"/>
          <a:sy n="53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" y="464457"/>
            <a:ext cx="2191657" cy="66323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29" y="199782"/>
            <a:ext cx="2249714" cy="11925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314" y="1537510"/>
            <a:ext cx="1120502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Canada 150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Walk on the </a:t>
            </a:r>
            <a:r>
              <a:rPr lang="en-US" dirty="0" err="1" smtClean="0"/>
              <a:t>Wildside</a:t>
            </a:r>
            <a:r>
              <a:rPr lang="en-US" dirty="0" smtClean="0"/>
              <a:t>: 20+ events across the province</a:t>
            </a:r>
          </a:p>
          <a:p>
            <a:r>
              <a:rPr lang="en-US" dirty="0" smtClean="0"/>
              <a:t>Photo competition: 100 entries 3500+ saw exhibit</a:t>
            </a:r>
          </a:p>
          <a:p>
            <a:r>
              <a:rPr lang="en-US" dirty="0" smtClean="0"/>
              <a:t>Art Show: 100 pieces of art 2200+ </a:t>
            </a:r>
            <a:r>
              <a:rPr lang="en-US" smtClean="0"/>
              <a:t>saw exhibit</a:t>
            </a:r>
            <a:endParaRPr lang="en-US" dirty="0" smtClean="0"/>
          </a:p>
          <a:p>
            <a:r>
              <a:rPr lang="en-US" dirty="0" smtClean="0"/>
              <a:t>Social Media: tens of thousands of NEW engagements</a:t>
            </a:r>
          </a:p>
          <a:p>
            <a:r>
              <a:rPr lang="en-US" dirty="0" smtClean="0"/>
              <a:t>Canada 150 Land Trust </a:t>
            </a:r>
            <a:r>
              <a:rPr lang="en-US" dirty="0" err="1" smtClean="0"/>
              <a:t>Honour</a:t>
            </a:r>
            <a:r>
              <a:rPr lang="en-US" dirty="0" smtClean="0"/>
              <a:t> Roll: individuals who have made a difference during LTABC’s 20</a:t>
            </a:r>
            <a:r>
              <a:rPr lang="en-US" baseline="30000" dirty="0" smtClean="0"/>
              <a:t>th or</a:t>
            </a:r>
            <a:r>
              <a:rPr lang="en-US" dirty="0" smtClean="0"/>
              <a:t> in 2017</a:t>
            </a:r>
          </a:p>
          <a:p>
            <a:endParaRPr lang="en-US" dirty="0"/>
          </a:p>
          <a:p>
            <a:r>
              <a:rPr lang="en-US" sz="3200" b="1" dirty="0" smtClean="0">
                <a:solidFill>
                  <a:srgbClr val="00B050"/>
                </a:solidFill>
              </a:rPr>
              <a:t>THANKS!!!!!!!!!!!!!!!</a:t>
            </a:r>
          </a:p>
          <a:p>
            <a:r>
              <a:rPr lang="en-US" dirty="0" smtClean="0"/>
              <a:t>Boards: LTABC / LTC                   Program: Christine Torgrimson, Dave Cunnington, Jennifer Eliason</a:t>
            </a:r>
          </a:p>
          <a:p>
            <a:endParaRPr lang="en-US" dirty="0"/>
          </a:p>
          <a:p>
            <a:r>
              <a:rPr lang="en-US" dirty="0" smtClean="0"/>
              <a:t>Sponsors: Gosling Foundation, Conservation Fund, Real Estate Foundation, HCTF, The Emporium and The Marriot </a:t>
            </a:r>
          </a:p>
          <a:p>
            <a:endParaRPr lang="en-US" dirty="0"/>
          </a:p>
          <a:p>
            <a:r>
              <a:rPr lang="en-US" dirty="0" smtClean="0"/>
              <a:t>Special thanks: Renata Woodward, Denise Nicholls, Erika Bland</a:t>
            </a:r>
          </a:p>
          <a:p>
            <a:endParaRPr lang="en-US" dirty="0"/>
          </a:p>
          <a:p>
            <a:r>
              <a:rPr lang="en-US" dirty="0" smtClean="0"/>
              <a:t>YOU!!!!!!!!!!!</a:t>
            </a:r>
          </a:p>
        </p:txBody>
      </p:sp>
    </p:spTree>
    <p:extLst>
      <p:ext uri="{BB962C8B-B14F-4D97-AF65-F5344CB8AC3E}">
        <p14:creationId xmlns:p14="http://schemas.microsoft.com/office/powerpoint/2010/main" val="2269695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 Trusts Canada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Land Summit 2017</a:t>
            </a:r>
          </a:p>
          <a:p>
            <a:r>
              <a:rPr lang="en-US" dirty="0" smtClean="0"/>
              <a:t>VICTORIA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77" y="1988457"/>
            <a:ext cx="4016397" cy="965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09" y="4520685"/>
            <a:ext cx="3220963" cy="21561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7257" y="6023429"/>
            <a:ext cx="271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East Coast Cortes Island</a:t>
            </a:r>
          </a:p>
          <a:p>
            <a:r>
              <a:rPr lang="en-US" dirty="0" smtClean="0"/>
              <a:t>Helen 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38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Trusts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CLTA discussions 2009 to 2011 – meetings, facilitators, proposals without agreement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2014 OLTA called LTABC with a renewed interest in national presence</a:t>
            </a:r>
          </a:p>
          <a:p>
            <a:pPr marL="0" indent="0">
              <a:buNone/>
            </a:pPr>
            <a:r>
              <a:rPr lang="en-US" sz="2400" dirty="0" smtClean="0"/>
              <a:t>2015 OLTA RMN LTABC met in Toronto at NCC office and drafted MOU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MOU outlined areas of mutual interest: education, S&amp;P, data collection, marketing and services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4830318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0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MOU followed by national survey with 40%+ response of 132 land trusts spec about national org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2016 OLTA spearheaded a </a:t>
            </a:r>
            <a:r>
              <a:rPr lang="en-US" sz="2400" b="1" dirty="0" smtClean="0"/>
              <a:t>draft</a:t>
            </a:r>
            <a:r>
              <a:rPr lang="en-US" sz="2400" dirty="0" smtClean="0"/>
              <a:t> business plan and strategy based on the areas identified in the MOU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2016 national land trust survey: Karen Kalynka (land trust data)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p</a:t>
            </a:r>
            <a:r>
              <a:rPr lang="en-US" sz="2400" dirty="0" smtClean="0"/>
              <a:t>lan identified two additional regions – Atlantic and Western and in discussions were added to the working group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4016397" cy="965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4865132"/>
            <a:ext cx="2781300" cy="186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2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Trusts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019" y="1550989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2017 – bylaws drafted and federally incorporated as nonprofit August  2017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The bylaws cover basic admin and governance with main governance specification: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</a:t>
            </a:r>
            <a:r>
              <a:rPr lang="en-US" dirty="0" smtClean="0"/>
              <a:t>FIVE regions each with TWO representatives</a:t>
            </a:r>
          </a:p>
          <a:p>
            <a:pPr marL="0" indent="0">
              <a:buNone/>
            </a:pPr>
            <a:r>
              <a:rPr lang="en-US" dirty="0" smtClean="0"/>
              <a:t>Atlantic		Quebec		Ontario		Western			BC</a:t>
            </a:r>
          </a:p>
          <a:p>
            <a:pPr marL="0" indent="0">
              <a:buNone/>
            </a:pPr>
            <a:r>
              <a:rPr lang="en-US" sz="2400" dirty="0" smtClean="0"/>
              <a:t>Where there are Alliances that group will facilitate the two reps, in other regions a “caucus” approach will select representatives. There is also a provision that a nation rep will be on the Board rotating between organizations.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658" y="120651"/>
            <a:ext cx="2877457" cy="191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3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2017:</a:t>
            </a:r>
          </a:p>
          <a:p>
            <a:pPr marL="0" indent="0">
              <a:buNone/>
            </a:pPr>
            <a:r>
              <a:rPr lang="en-US" dirty="0" smtClean="0"/>
              <a:t>Discussions with Director General and Staff at Environment Canada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Several letters sent to Minister including support for NACP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Discussion with CLTA on S&amp;P with future discussions on that program and org structure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Discussions with funders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Conference  S&amp;P, reps from all regions, elevated learning opportunity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1" y="609600"/>
            <a:ext cx="4016397" cy="965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976" y="4100975"/>
            <a:ext cx="1900253" cy="253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7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Trusts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5160"/>
            <a:ext cx="8596668" cy="49368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 smtClean="0"/>
              <a:t>2017-2018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 smtClean="0"/>
              <a:t>Continued discussions with CLTA</a:t>
            </a:r>
          </a:p>
          <a:p>
            <a:pPr marL="0" indent="0">
              <a:buNone/>
            </a:pPr>
            <a:r>
              <a:rPr lang="en-US" sz="3000" dirty="0" smtClean="0"/>
              <a:t>Discussions with EC</a:t>
            </a:r>
          </a:p>
          <a:p>
            <a:pPr marL="0" indent="0">
              <a:buNone/>
            </a:pPr>
            <a:r>
              <a:rPr lang="en-US" sz="3000" dirty="0" smtClean="0"/>
              <a:t>Discussions with funders</a:t>
            </a:r>
          </a:p>
          <a:p>
            <a:pPr marL="0" indent="0">
              <a:buNone/>
            </a:pPr>
            <a:r>
              <a:rPr lang="en-US" sz="3000" dirty="0" smtClean="0"/>
              <a:t>Second national conference</a:t>
            </a:r>
          </a:p>
          <a:p>
            <a:pPr marL="0" indent="0">
              <a:buNone/>
            </a:pPr>
            <a:r>
              <a:rPr lang="en-US" sz="3000" dirty="0" smtClean="0"/>
              <a:t>Launch of website</a:t>
            </a:r>
          </a:p>
          <a:p>
            <a:pPr marL="0" indent="0">
              <a:buNone/>
            </a:pPr>
            <a:r>
              <a:rPr lang="en-US" sz="3000" dirty="0" smtClean="0"/>
              <a:t>Charitable status</a:t>
            </a:r>
          </a:p>
          <a:p>
            <a:pPr marL="0" indent="0">
              <a:buNone/>
            </a:pPr>
            <a:r>
              <a:rPr lang="en-US" sz="3000" dirty="0" smtClean="0"/>
              <a:t>Staff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406536"/>
            <a:ext cx="3149600" cy="209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4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69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96571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Questions: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Share your thoughts on the relevance of a national organization</a:t>
            </a:r>
            <a:endParaRPr lang="en-US" sz="24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Discussion on the membership structure of a national organization 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4016397" cy="965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98" y="4639944"/>
            <a:ext cx="2583543" cy="171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17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839580" cy="11146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Board (working group)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how </a:t>
            </a:r>
            <a:r>
              <a:rPr lang="en-US" sz="2400" dirty="0"/>
              <a:t>do we engage and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communicate </a:t>
            </a:r>
            <a:r>
              <a:rPr lang="en-US" sz="2400" dirty="0"/>
              <a:t>with land trusts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and </a:t>
            </a:r>
            <a:r>
              <a:rPr lang="en-US" sz="2400" dirty="0"/>
              <a:t>is there an interest in an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engagement </a:t>
            </a:r>
            <a:r>
              <a:rPr lang="en-US" sz="2400" dirty="0"/>
              <a:t>committee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(</a:t>
            </a:r>
            <a:r>
              <a:rPr lang="en-US" sz="2400" dirty="0"/>
              <a:t>LT support, public conservation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pledge </a:t>
            </a:r>
            <a:r>
              <a:rPr lang="en-US" sz="2400" dirty="0"/>
              <a:t>and fundraising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4016397" cy="965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936" y="306323"/>
            <a:ext cx="3398438" cy="45312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936" y="4394954"/>
            <a:ext cx="3445329" cy="229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681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</TotalTime>
  <Words>398</Words>
  <Application>Microsoft Office PowerPoint</Application>
  <PresentationFormat>Widescreen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 </vt:lpstr>
      <vt:lpstr>Land Trusts Canada</vt:lpstr>
      <vt:lpstr>Land Trusts Canada</vt:lpstr>
      <vt:lpstr>PowerPoint Presentation</vt:lpstr>
      <vt:lpstr>Land Trusts Canada</vt:lpstr>
      <vt:lpstr>PowerPoint Presentation</vt:lpstr>
      <vt:lpstr>Land Trusts Canada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Trusts Canada</dc:title>
  <dc:creator>Paul</dc:creator>
  <cp:lastModifiedBy>Paul</cp:lastModifiedBy>
  <cp:revision>8</cp:revision>
  <dcterms:created xsi:type="dcterms:W3CDTF">2017-11-17T05:36:17Z</dcterms:created>
  <dcterms:modified xsi:type="dcterms:W3CDTF">2017-11-17T19:21:07Z</dcterms:modified>
</cp:coreProperties>
</file>