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FCD01"/>
    <a:srgbClr val="0E3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F32177-F4B8-4D00-B127-71164593B3A9}" v="14" dt="2021-03-14T07:05:20.7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94660"/>
  </p:normalViewPr>
  <p:slideViewPr>
    <p:cSldViewPr snapToGrid="0">
      <p:cViewPr varScale="1">
        <p:scale>
          <a:sx n="37" d="100"/>
          <a:sy n="37" d="100"/>
        </p:scale>
        <p:origin x="39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Ennis" userId="7e48721bbb623c6a" providerId="LiveId" clId="{7BF32177-F4B8-4D00-B127-71164593B3A9}"/>
    <pc:docChg chg="undo custSel addSld modSld">
      <pc:chgData name="Tim Ennis" userId="7e48721bbb623c6a" providerId="LiveId" clId="{7BF32177-F4B8-4D00-B127-71164593B3A9}" dt="2021-03-14T07:21:21.232" v="2786" actId="1076"/>
      <pc:docMkLst>
        <pc:docMk/>
      </pc:docMkLst>
      <pc:sldChg chg="addSp delSp modSp mod">
        <pc:chgData name="Tim Ennis" userId="7e48721bbb623c6a" providerId="LiveId" clId="{7BF32177-F4B8-4D00-B127-71164593B3A9}" dt="2021-03-14T06:33:41.660" v="2398" actId="20577"/>
        <pc:sldMkLst>
          <pc:docMk/>
          <pc:sldMk cId="1481613873" sldId="256"/>
        </pc:sldMkLst>
        <pc:spChg chg="mod">
          <ac:chgData name="Tim Ennis" userId="7e48721bbb623c6a" providerId="LiveId" clId="{7BF32177-F4B8-4D00-B127-71164593B3A9}" dt="2021-03-14T06:33:41.660" v="2398" actId="20577"/>
          <ac:spMkLst>
            <pc:docMk/>
            <pc:sldMk cId="1481613873" sldId="256"/>
            <ac:spMk id="2" creationId="{38E7EDCD-B269-4D92-B47C-A7381792EBD3}"/>
          </ac:spMkLst>
        </pc:spChg>
        <pc:picChg chg="add del mod">
          <ac:chgData name="Tim Ennis" userId="7e48721bbb623c6a" providerId="LiveId" clId="{7BF32177-F4B8-4D00-B127-71164593B3A9}" dt="2021-03-14T03:33:57.368" v="520" actId="478"/>
          <ac:picMkLst>
            <pc:docMk/>
            <pc:sldMk cId="1481613873" sldId="256"/>
            <ac:picMk id="25" creationId="{3DDD05AB-B30C-4207-A7B2-1E5206123B43}"/>
          </ac:picMkLst>
        </pc:picChg>
      </pc:sldChg>
      <pc:sldChg chg="modSp mod">
        <pc:chgData name="Tim Ennis" userId="7e48721bbb623c6a" providerId="LiveId" clId="{7BF32177-F4B8-4D00-B127-71164593B3A9}" dt="2021-03-14T06:41:35.690" v="2605" actId="14826"/>
        <pc:sldMkLst>
          <pc:docMk/>
          <pc:sldMk cId="2525672970" sldId="257"/>
        </pc:sldMkLst>
        <pc:spChg chg="mod">
          <ac:chgData name="Tim Ennis" userId="7e48721bbb623c6a" providerId="LiveId" clId="{7BF32177-F4B8-4D00-B127-71164593B3A9}" dt="2021-03-14T06:40:33.010" v="2604" actId="255"/>
          <ac:spMkLst>
            <pc:docMk/>
            <pc:sldMk cId="2525672970" sldId="257"/>
            <ac:spMk id="9" creationId="{094C84F9-8DD9-4434-A65A-CBC7EC9FE142}"/>
          </ac:spMkLst>
        </pc:spChg>
        <pc:picChg chg="mod">
          <ac:chgData name="Tim Ennis" userId="7e48721bbb623c6a" providerId="LiveId" clId="{7BF32177-F4B8-4D00-B127-71164593B3A9}" dt="2021-03-14T06:41:35.690" v="2605" actId="14826"/>
          <ac:picMkLst>
            <pc:docMk/>
            <pc:sldMk cId="2525672970" sldId="257"/>
            <ac:picMk id="5" creationId="{6DA03684-BD07-454E-A891-7FED30038D0B}"/>
          </ac:picMkLst>
        </pc:picChg>
      </pc:sldChg>
      <pc:sldChg chg="modSp mod">
        <pc:chgData name="Tim Ennis" userId="7e48721bbb623c6a" providerId="LiveId" clId="{7BF32177-F4B8-4D00-B127-71164593B3A9}" dt="2021-03-14T06:50:00.886" v="2612" actId="114"/>
        <pc:sldMkLst>
          <pc:docMk/>
          <pc:sldMk cId="2244842614" sldId="258"/>
        </pc:sldMkLst>
        <pc:spChg chg="mod">
          <ac:chgData name="Tim Ennis" userId="7e48721bbb623c6a" providerId="LiveId" clId="{7BF32177-F4B8-4D00-B127-71164593B3A9}" dt="2021-03-14T06:50:00.886" v="2612" actId="114"/>
          <ac:spMkLst>
            <pc:docMk/>
            <pc:sldMk cId="2244842614" sldId="258"/>
            <ac:spMk id="9" creationId="{094C84F9-8DD9-4434-A65A-CBC7EC9FE142}"/>
          </ac:spMkLst>
        </pc:spChg>
        <pc:picChg chg="mod">
          <ac:chgData name="Tim Ennis" userId="7e48721bbb623c6a" providerId="LiveId" clId="{7BF32177-F4B8-4D00-B127-71164593B3A9}" dt="2021-03-14T06:41:55.518" v="2606" actId="14826"/>
          <ac:picMkLst>
            <pc:docMk/>
            <pc:sldMk cId="2244842614" sldId="258"/>
            <ac:picMk id="5" creationId="{6DA03684-BD07-454E-A891-7FED30038D0B}"/>
          </ac:picMkLst>
        </pc:picChg>
      </pc:sldChg>
      <pc:sldChg chg="modSp mod">
        <pc:chgData name="Tim Ennis" userId="7e48721bbb623c6a" providerId="LiveId" clId="{7BF32177-F4B8-4D00-B127-71164593B3A9}" dt="2021-03-14T06:42:21.583" v="2607" actId="14826"/>
        <pc:sldMkLst>
          <pc:docMk/>
          <pc:sldMk cId="1113494194" sldId="259"/>
        </pc:sldMkLst>
        <pc:spChg chg="mod">
          <ac:chgData name="Tim Ennis" userId="7e48721bbb623c6a" providerId="LiveId" clId="{7BF32177-F4B8-4D00-B127-71164593B3A9}" dt="2021-03-14T06:18:55.890" v="2057" actId="20577"/>
          <ac:spMkLst>
            <pc:docMk/>
            <pc:sldMk cId="1113494194" sldId="259"/>
            <ac:spMk id="9" creationId="{094C84F9-8DD9-4434-A65A-CBC7EC9FE142}"/>
          </ac:spMkLst>
        </pc:spChg>
        <pc:picChg chg="mod">
          <ac:chgData name="Tim Ennis" userId="7e48721bbb623c6a" providerId="LiveId" clId="{7BF32177-F4B8-4D00-B127-71164593B3A9}" dt="2021-03-14T06:42:21.583" v="2607" actId="14826"/>
          <ac:picMkLst>
            <pc:docMk/>
            <pc:sldMk cId="1113494194" sldId="259"/>
            <ac:picMk id="5" creationId="{6DA03684-BD07-454E-A891-7FED30038D0B}"/>
          </ac:picMkLst>
        </pc:picChg>
      </pc:sldChg>
      <pc:sldChg chg="modSp mod">
        <pc:chgData name="Tim Ennis" userId="7e48721bbb623c6a" providerId="LiveId" clId="{7BF32177-F4B8-4D00-B127-71164593B3A9}" dt="2021-03-14T06:47:32.381" v="2611" actId="14826"/>
        <pc:sldMkLst>
          <pc:docMk/>
          <pc:sldMk cId="1635013025" sldId="260"/>
        </pc:sldMkLst>
        <pc:spChg chg="mod">
          <ac:chgData name="Tim Ennis" userId="7e48721bbb623c6a" providerId="LiveId" clId="{7BF32177-F4B8-4D00-B127-71164593B3A9}" dt="2021-03-14T06:25:02.956" v="2342" actId="6549"/>
          <ac:spMkLst>
            <pc:docMk/>
            <pc:sldMk cId="1635013025" sldId="260"/>
            <ac:spMk id="9" creationId="{094C84F9-8DD9-4434-A65A-CBC7EC9FE142}"/>
          </ac:spMkLst>
        </pc:spChg>
        <pc:picChg chg="mod">
          <ac:chgData name="Tim Ennis" userId="7e48721bbb623c6a" providerId="LiveId" clId="{7BF32177-F4B8-4D00-B127-71164593B3A9}" dt="2021-03-14T06:47:32.381" v="2611" actId="14826"/>
          <ac:picMkLst>
            <pc:docMk/>
            <pc:sldMk cId="1635013025" sldId="260"/>
            <ac:picMk id="5" creationId="{6DA03684-BD07-454E-A891-7FED30038D0B}"/>
          </ac:picMkLst>
        </pc:picChg>
      </pc:sldChg>
      <pc:sldChg chg="modSp add mod">
        <pc:chgData name="Tim Ennis" userId="7e48721bbb623c6a" providerId="LiveId" clId="{7BF32177-F4B8-4D00-B127-71164593B3A9}" dt="2021-03-14T06:44:23.388" v="2609" actId="14826"/>
        <pc:sldMkLst>
          <pc:docMk/>
          <pc:sldMk cId="2233987048" sldId="261"/>
        </pc:sldMkLst>
        <pc:spChg chg="mod">
          <ac:chgData name="Tim Ennis" userId="7e48721bbb623c6a" providerId="LiveId" clId="{7BF32177-F4B8-4D00-B127-71164593B3A9}" dt="2021-03-14T05:15:07.613" v="1194" actId="20577"/>
          <ac:spMkLst>
            <pc:docMk/>
            <pc:sldMk cId="2233987048" sldId="261"/>
            <ac:spMk id="9" creationId="{094C84F9-8DD9-4434-A65A-CBC7EC9FE142}"/>
          </ac:spMkLst>
        </pc:spChg>
        <pc:picChg chg="mod">
          <ac:chgData name="Tim Ennis" userId="7e48721bbb623c6a" providerId="LiveId" clId="{7BF32177-F4B8-4D00-B127-71164593B3A9}" dt="2021-03-14T06:44:23.388" v="2609" actId="14826"/>
          <ac:picMkLst>
            <pc:docMk/>
            <pc:sldMk cId="2233987048" sldId="261"/>
            <ac:picMk id="5" creationId="{6DA03684-BD07-454E-A891-7FED30038D0B}"/>
          </ac:picMkLst>
        </pc:picChg>
      </pc:sldChg>
      <pc:sldChg chg="addSp delSp modSp new mod setBg">
        <pc:chgData name="Tim Ennis" userId="7e48721bbb623c6a" providerId="LiveId" clId="{7BF32177-F4B8-4D00-B127-71164593B3A9}" dt="2021-03-14T07:03:00.426" v="2677" actId="1076"/>
        <pc:sldMkLst>
          <pc:docMk/>
          <pc:sldMk cId="2213106722" sldId="262"/>
        </pc:sldMkLst>
        <pc:spChg chg="del">
          <ac:chgData name="Tim Ennis" userId="7e48721bbb623c6a" providerId="LiveId" clId="{7BF32177-F4B8-4D00-B127-71164593B3A9}" dt="2021-03-14T06:59:32.107" v="2616" actId="26606"/>
          <ac:spMkLst>
            <pc:docMk/>
            <pc:sldMk cId="2213106722" sldId="262"/>
            <ac:spMk id="2" creationId="{9584FDB2-0C54-4D93-80D6-31D8374E62FA}"/>
          </ac:spMkLst>
        </pc:spChg>
        <pc:spChg chg="del">
          <ac:chgData name="Tim Ennis" userId="7e48721bbb623c6a" providerId="LiveId" clId="{7BF32177-F4B8-4D00-B127-71164593B3A9}" dt="2021-03-14T06:59:21.645" v="2613" actId="931"/>
          <ac:spMkLst>
            <pc:docMk/>
            <pc:sldMk cId="2213106722" sldId="262"/>
            <ac:spMk id="3" creationId="{9B8C6FB8-B6E2-4D9C-A048-4B5C5E4DD56E}"/>
          </ac:spMkLst>
        </pc:spChg>
        <pc:spChg chg="add mod">
          <ac:chgData name="Tim Ennis" userId="7e48721bbb623c6a" providerId="LiveId" clId="{7BF32177-F4B8-4D00-B127-71164593B3A9}" dt="2021-03-14T07:03:00.426" v="2677" actId="1076"/>
          <ac:spMkLst>
            <pc:docMk/>
            <pc:sldMk cId="2213106722" sldId="262"/>
            <ac:spMk id="6" creationId="{CB6C477B-019A-40C7-957F-7F2212BEC1CC}"/>
          </ac:spMkLst>
        </pc:spChg>
        <pc:spChg chg="add mod">
          <ac:chgData name="Tim Ennis" userId="7e48721bbb623c6a" providerId="LiveId" clId="{7BF32177-F4B8-4D00-B127-71164593B3A9}" dt="2021-03-14T07:02:47.402" v="2675" actId="14100"/>
          <ac:spMkLst>
            <pc:docMk/>
            <pc:sldMk cId="2213106722" sldId="262"/>
            <ac:spMk id="8" creationId="{E62ED3A5-1962-4033-8244-D6074D0A797F}"/>
          </ac:spMkLst>
        </pc:spChg>
        <pc:spChg chg="add">
          <ac:chgData name="Tim Ennis" userId="7e48721bbb623c6a" providerId="LiveId" clId="{7BF32177-F4B8-4D00-B127-71164593B3A9}" dt="2021-03-14T06:59:32.107" v="2616" actId="26606"/>
          <ac:spMkLst>
            <pc:docMk/>
            <pc:sldMk cId="2213106722" sldId="262"/>
            <ac:spMk id="10" creationId="{42A4FC2C-047E-45A5-965D-8E1E3BF09BC6}"/>
          </ac:spMkLst>
        </pc:spChg>
        <pc:picChg chg="add mod">
          <ac:chgData name="Tim Ennis" userId="7e48721bbb623c6a" providerId="LiveId" clId="{7BF32177-F4B8-4D00-B127-71164593B3A9}" dt="2021-03-14T06:59:47.257" v="2617" actId="196"/>
          <ac:picMkLst>
            <pc:docMk/>
            <pc:sldMk cId="2213106722" sldId="262"/>
            <ac:picMk id="5" creationId="{FC215BE2-0B88-40AF-AC02-B4B0B4224518}"/>
          </ac:picMkLst>
        </pc:picChg>
        <pc:picChg chg="add mod">
          <ac:chgData name="Tim Ennis" userId="7e48721bbb623c6a" providerId="LiveId" clId="{7BF32177-F4B8-4D00-B127-71164593B3A9}" dt="2021-03-14T06:59:58.439" v="2618"/>
          <ac:picMkLst>
            <pc:docMk/>
            <pc:sldMk cId="2213106722" sldId="262"/>
            <ac:picMk id="7" creationId="{B6ADE34F-853A-4B83-9381-3C0C4DBD7B66}"/>
          </ac:picMkLst>
        </pc:picChg>
      </pc:sldChg>
      <pc:sldChg chg="modSp add mod">
        <pc:chgData name="Tim Ennis" userId="7e48721bbb623c6a" providerId="LiveId" clId="{7BF32177-F4B8-4D00-B127-71164593B3A9}" dt="2021-03-14T06:45:07.134" v="2610" actId="14826"/>
        <pc:sldMkLst>
          <pc:docMk/>
          <pc:sldMk cId="2206706880" sldId="263"/>
        </pc:sldMkLst>
        <pc:spChg chg="mod">
          <ac:chgData name="Tim Ennis" userId="7e48721bbb623c6a" providerId="LiveId" clId="{7BF32177-F4B8-4D00-B127-71164593B3A9}" dt="2021-03-14T06:26:33.422" v="2344" actId="6549"/>
          <ac:spMkLst>
            <pc:docMk/>
            <pc:sldMk cId="2206706880" sldId="263"/>
            <ac:spMk id="9" creationId="{094C84F9-8DD9-4434-A65A-CBC7EC9FE142}"/>
          </ac:spMkLst>
        </pc:spChg>
        <pc:picChg chg="mod">
          <ac:chgData name="Tim Ennis" userId="7e48721bbb623c6a" providerId="LiveId" clId="{7BF32177-F4B8-4D00-B127-71164593B3A9}" dt="2021-03-14T06:45:07.134" v="2610" actId="14826"/>
          <ac:picMkLst>
            <pc:docMk/>
            <pc:sldMk cId="2206706880" sldId="263"/>
            <ac:picMk id="5" creationId="{6DA03684-BD07-454E-A891-7FED30038D0B}"/>
          </ac:picMkLst>
        </pc:picChg>
      </pc:sldChg>
      <pc:sldChg chg="addSp delSp modSp new mod setBg setClrOvrMap">
        <pc:chgData name="Tim Ennis" userId="7e48721bbb623c6a" providerId="LiveId" clId="{7BF32177-F4B8-4D00-B127-71164593B3A9}" dt="2021-03-14T07:21:21.232" v="2786" actId="1076"/>
        <pc:sldMkLst>
          <pc:docMk/>
          <pc:sldMk cId="270189640" sldId="264"/>
        </pc:sldMkLst>
        <pc:spChg chg="add del">
          <ac:chgData name="Tim Ennis" userId="7e48721bbb623c6a" providerId="LiveId" clId="{7BF32177-F4B8-4D00-B127-71164593B3A9}" dt="2021-03-14T07:04:04.865" v="2686" actId="26606"/>
          <ac:spMkLst>
            <pc:docMk/>
            <pc:sldMk cId="270189640" sldId="264"/>
            <ac:spMk id="2" creationId="{9A524B67-C7A6-4329-A9CD-A344E4267F8E}"/>
          </ac:spMkLst>
        </pc:spChg>
        <pc:spChg chg="del">
          <ac:chgData name="Tim Ennis" userId="7e48721bbb623c6a" providerId="LiveId" clId="{7BF32177-F4B8-4D00-B127-71164593B3A9}" dt="2021-03-14T07:03:53.441" v="2679" actId="931"/>
          <ac:spMkLst>
            <pc:docMk/>
            <pc:sldMk cId="270189640" sldId="264"/>
            <ac:spMk id="3" creationId="{44908970-A300-496D-B954-F01B040EB94B}"/>
          </ac:spMkLst>
        </pc:spChg>
        <pc:spChg chg="add mod">
          <ac:chgData name="Tim Ennis" userId="7e48721bbb623c6a" providerId="LiveId" clId="{7BF32177-F4B8-4D00-B127-71164593B3A9}" dt="2021-03-14T07:05:01.689" v="2690" actId="207"/>
          <ac:spMkLst>
            <pc:docMk/>
            <pc:sldMk cId="270189640" sldId="264"/>
            <ac:spMk id="6" creationId="{1EE1E16A-F91F-4E44-9C58-46C5E875216E}"/>
          </ac:spMkLst>
        </pc:spChg>
        <pc:spChg chg="add mod">
          <ac:chgData name="Tim Ennis" userId="7e48721bbb623c6a" providerId="LiveId" clId="{7BF32177-F4B8-4D00-B127-71164593B3A9}" dt="2021-03-14T07:21:21.232" v="2786" actId="1076"/>
          <ac:spMkLst>
            <pc:docMk/>
            <pc:sldMk cId="270189640" sldId="264"/>
            <ac:spMk id="7" creationId="{C11B5D50-A0AE-419E-AC37-A99DA01E216A}"/>
          </ac:spMkLst>
        </pc:spChg>
        <pc:spChg chg="add del">
          <ac:chgData name="Tim Ennis" userId="7e48721bbb623c6a" providerId="LiveId" clId="{7BF32177-F4B8-4D00-B127-71164593B3A9}" dt="2021-03-14T07:04:04.784" v="2685" actId="26606"/>
          <ac:spMkLst>
            <pc:docMk/>
            <pc:sldMk cId="270189640" sldId="264"/>
            <ac:spMk id="9" creationId="{B33B7674-8260-4190-8DFC-A1A56B0A1147}"/>
          </ac:spMkLst>
        </pc:spChg>
        <pc:spChg chg="add del">
          <ac:chgData name="Tim Ennis" userId="7e48721bbb623c6a" providerId="LiveId" clId="{7BF32177-F4B8-4D00-B127-71164593B3A9}" dt="2021-03-14T07:04:02.183" v="2683" actId="26606"/>
          <ac:spMkLst>
            <pc:docMk/>
            <pc:sldMk cId="270189640" sldId="264"/>
            <ac:spMk id="10" creationId="{42A4FC2C-047E-45A5-965D-8E1E3BF09BC6}"/>
          </ac:spMkLst>
        </pc:spChg>
        <pc:spChg chg="add del">
          <ac:chgData name="Tim Ennis" userId="7e48721bbb623c6a" providerId="LiveId" clId="{7BF32177-F4B8-4D00-B127-71164593B3A9}" dt="2021-03-14T07:04:04.784" v="2685" actId="26606"/>
          <ac:spMkLst>
            <pc:docMk/>
            <pc:sldMk cId="270189640" sldId="264"/>
            <ac:spMk id="12" creationId="{5E8D2E83-FB3A-40E7-A9E5-7AB389D612B4}"/>
          </ac:spMkLst>
        </pc:spChg>
        <pc:spChg chg="add del">
          <ac:chgData name="Tim Ennis" userId="7e48721bbb623c6a" providerId="LiveId" clId="{7BF32177-F4B8-4D00-B127-71164593B3A9}" dt="2021-03-14T07:04:04.784" v="2685" actId="26606"/>
          <ac:spMkLst>
            <pc:docMk/>
            <pc:sldMk cId="270189640" sldId="264"/>
            <ac:spMk id="13" creationId="{9A524B67-C7A6-4329-A9CD-A344E4267F8E}"/>
          </ac:spMkLst>
        </pc:spChg>
        <pc:spChg chg="add">
          <ac:chgData name="Tim Ennis" userId="7e48721bbb623c6a" providerId="LiveId" clId="{7BF32177-F4B8-4D00-B127-71164593B3A9}" dt="2021-03-14T07:04:04.865" v="2686" actId="26606"/>
          <ac:spMkLst>
            <pc:docMk/>
            <pc:sldMk cId="270189640" sldId="264"/>
            <ac:spMk id="15" creationId="{42A4FC2C-047E-45A5-965D-8E1E3BF09BC6}"/>
          </ac:spMkLst>
        </pc:spChg>
        <pc:picChg chg="add mod">
          <ac:chgData name="Tim Ennis" userId="7e48721bbb623c6a" providerId="LiveId" clId="{7BF32177-F4B8-4D00-B127-71164593B3A9}" dt="2021-03-14T07:04:04.865" v="2686" actId="26606"/>
          <ac:picMkLst>
            <pc:docMk/>
            <pc:sldMk cId="270189640" sldId="264"/>
            <ac:picMk id="5" creationId="{97B23E2F-68CF-44F4-822D-45674F3ABA47}"/>
          </ac:picMkLst>
        </pc:picChg>
        <pc:picChg chg="add del mod">
          <ac:chgData name="Tim Ennis" userId="7e48721bbb623c6a" providerId="LiveId" clId="{7BF32177-F4B8-4D00-B127-71164593B3A9}" dt="2021-03-14T07:04:39.449" v="2688" actId="478"/>
          <ac:picMkLst>
            <pc:docMk/>
            <pc:sldMk cId="270189640" sldId="264"/>
            <ac:picMk id="11" creationId="{993C0A67-AF09-4777-8C9D-D6374714F6B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D662F-F97C-499A-A01B-715D4CEBCC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E146F18D-6F5A-4F44-87AF-AF2435B842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0F6E01C9-0448-49A4-B682-7FA53178549C}"/>
              </a:ext>
            </a:extLst>
          </p:cNvPr>
          <p:cNvSpPr>
            <a:spLocks noGrp="1"/>
          </p:cNvSpPr>
          <p:nvPr>
            <p:ph type="dt" sz="half" idx="10"/>
          </p:nvPr>
        </p:nvSpPr>
        <p:spPr/>
        <p:txBody>
          <a:bodyPr/>
          <a:lstStyle/>
          <a:p>
            <a:fld id="{E8326BC4-5462-44C5-804B-AB98179F9835}" type="datetimeFigureOut">
              <a:rPr lang="en-CA" smtClean="0"/>
              <a:t>2021-03-15</a:t>
            </a:fld>
            <a:endParaRPr lang="en-CA"/>
          </a:p>
        </p:txBody>
      </p:sp>
      <p:sp>
        <p:nvSpPr>
          <p:cNvPr id="5" name="Footer Placeholder 4">
            <a:extLst>
              <a:ext uri="{FF2B5EF4-FFF2-40B4-BE49-F238E27FC236}">
                <a16:creationId xmlns:a16="http://schemas.microsoft.com/office/drawing/2014/main" id="{398B715E-C556-4245-B5F7-4741CDA1914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775E8A3-07AC-4466-9A99-2EFF5CA62E45}"/>
              </a:ext>
            </a:extLst>
          </p:cNvPr>
          <p:cNvSpPr>
            <a:spLocks noGrp="1"/>
          </p:cNvSpPr>
          <p:nvPr>
            <p:ph type="sldNum" sz="quarter" idx="12"/>
          </p:nvPr>
        </p:nvSpPr>
        <p:spPr/>
        <p:txBody>
          <a:bodyPr/>
          <a:lstStyle/>
          <a:p>
            <a:fld id="{49C91791-60F7-487C-ACEA-59259777F263}" type="slidenum">
              <a:rPr lang="en-CA" smtClean="0"/>
              <a:t>‹#›</a:t>
            </a:fld>
            <a:endParaRPr lang="en-CA"/>
          </a:p>
        </p:txBody>
      </p:sp>
    </p:spTree>
    <p:extLst>
      <p:ext uri="{BB962C8B-B14F-4D97-AF65-F5344CB8AC3E}">
        <p14:creationId xmlns:p14="http://schemas.microsoft.com/office/powerpoint/2010/main" val="201195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D19BB-4D04-4137-8962-BE2D4549C7E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7B9D8889-3381-4406-AB96-1E78118BF9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FB6110B-91AA-45D7-8FF6-FFC00AFF5EEB}"/>
              </a:ext>
            </a:extLst>
          </p:cNvPr>
          <p:cNvSpPr>
            <a:spLocks noGrp="1"/>
          </p:cNvSpPr>
          <p:nvPr>
            <p:ph type="dt" sz="half" idx="10"/>
          </p:nvPr>
        </p:nvSpPr>
        <p:spPr/>
        <p:txBody>
          <a:bodyPr/>
          <a:lstStyle/>
          <a:p>
            <a:fld id="{E8326BC4-5462-44C5-804B-AB98179F9835}" type="datetimeFigureOut">
              <a:rPr lang="en-CA" smtClean="0"/>
              <a:t>2021-03-15</a:t>
            </a:fld>
            <a:endParaRPr lang="en-CA"/>
          </a:p>
        </p:txBody>
      </p:sp>
      <p:sp>
        <p:nvSpPr>
          <p:cNvPr id="5" name="Footer Placeholder 4">
            <a:extLst>
              <a:ext uri="{FF2B5EF4-FFF2-40B4-BE49-F238E27FC236}">
                <a16:creationId xmlns:a16="http://schemas.microsoft.com/office/drawing/2014/main" id="{73A0B383-685B-499E-9E00-AB6EED4FDFB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850D442-99BA-45EF-A843-39318F953340}"/>
              </a:ext>
            </a:extLst>
          </p:cNvPr>
          <p:cNvSpPr>
            <a:spLocks noGrp="1"/>
          </p:cNvSpPr>
          <p:nvPr>
            <p:ph type="sldNum" sz="quarter" idx="12"/>
          </p:nvPr>
        </p:nvSpPr>
        <p:spPr/>
        <p:txBody>
          <a:bodyPr/>
          <a:lstStyle/>
          <a:p>
            <a:fld id="{49C91791-60F7-487C-ACEA-59259777F263}" type="slidenum">
              <a:rPr lang="en-CA" smtClean="0"/>
              <a:t>‹#›</a:t>
            </a:fld>
            <a:endParaRPr lang="en-CA"/>
          </a:p>
        </p:txBody>
      </p:sp>
    </p:spTree>
    <p:extLst>
      <p:ext uri="{BB962C8B-B14F-4D97-AF65-F5344CB8AC3E}">
        <p14:creationId xmlns:p14="http://schemas.microsoft.com/office/powerpoint/2010/main" val="354735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D2247-3CF4-405C-BBC8-88B8E642D1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92DAAE7E-C727-45B5-B2C2-694F05F80D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926C77-C261-4FED-935C-E498C5175D37}"/>
              </a:ext>
            </a:extLst>
          </p:cNvPr>
          <p:cNvSpPr>
            <a:spLocks noGrp="1"/>
          </p:cNvSpPr>
          <p:nvPr>
            <p:ph type="dt" sz="half" idx="10"/>
          </p:nvPr>
        </p:nvSpPr>
        <p:spPr/>
        <p:txBody>
          <a:bodyPr/>
          <a:lstStyle/>
          <a:p>
            <a:fld id="{E8326BC4-5462-44C5-804B-AB98179F9835}" type="datetimeFigureOut">
              <a:rPr lang="en-CA" smtClean="0"/>
              <a:t>2021-03-15</a:t>
            </a:fld>
            <a:endParaRPr lang="en-CA"/>
          </a:p>
        </p:txBody>
      </p:sp>
      <p:sp>
        <p:nvSpPr>
          <p:cNvPr id="5" name="Footer Placeholder 4">
            <a:extLst>
              <a:ext uri="{FF2B5EF4-FFF2-40B4-BE49-F238E27FC236}">
                <a16:creationId xmlns:a16="http://schemas.microsoft.com/office/drawing/2014/main" id="{02DD4668-DCBD-49A1-BB66-665B805D46F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0F70FBC-6C2E-4118-9E0B-3F207AA1E544}"/>
              </a:ext>
            </a:extLst>
          </p:cNvPr>
          <p:cNvSpPr>
            <a:spLocks noGrp="1"/>
          </p:cNvSpPr>
          <p:nvPr>
            <p:ph type="sldNum" sz="quarter" idx="12"/>
          </p:nvPr>
        </p:nvSpPr>
        <p:spPr/>
        <p:txBody>
          <a:bodyPr/>
          <a:lstStyle/>
          <a:p>
            <a:fld id="{49C91791-60F7-487C-ACEA-59259777F263}" type="slidenum">
              <a:rPr lang="en-CA" smtClean="0"/>
              <a:t>‹#›</a:t>
            </a:fld>
            <a:endParaRPr lang="en-CA"/>
          </a:p>
        </p:txBody>
      </p:sp>
    </p:spTree>
    <p:extLst>
      <p:ext uri="{BB962C8B-B14F-4D97-AF65-F5344CB8AC3E}">
        <p14:creationId xmlns:p14="http://schemas.microsoft.com/office/powerpoint/2010/main" val="1271715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6D027-037A-4538-836B-0CAC82A93A7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039DA90-3815-4365-8CB1-26F200ACEA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815B2419-393B-4D33-8F58-7E1EFC6954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D1261E9B-7B29-4FF5-924A-3BFA6EE41978}"/>
              </a:ext>
            </a:extLst>
          </p:cNvPr>
          <p:cNvSpPr>
            <a:spLocks noGrp="1"/>
          </p:cNvSpPr>
          <p:nvPr>
            <p:ph type="dt" sz="half" idx="10"/>
          </p:nvPr>
        </p:nvSpPr>
        <p:spPr/>
        <p:txBody>
          <a:bodyPr/>
          <a:lstStyle/>
          <a:p>
            <a:fld id="{E8326BC4-5462-44C5-804B-AB98179F9835}" type="datetimeFigureOut">
              <a:rPr lang="en-CA" smtClean="0"/>
              <a:t>2021-03-15</a:t>
            </a:fld>
            <a:endParaRPr lang="en-CA"/>
          </a:p>
        </p:txBody>
      </p:sp>
      <p:sp>
        <p:nvSpPr>
          <p:cNvPr id="6" name="Footer Placeholder 5">
            <a:extLst>
              <a:ext uri="{FF2B5EF4-FFF2-40B4-BE49-F238E27FC236}">
                <a16:creationId xmlns:a16="http://schemas.microsoft.com/office/drawing/2014/main" id="{01B1697B-893D-4143-A314-E99C2B716AC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6FED822-1263-42EA-B27D-238295729DBD}"/>
              </a:ext>
            </a:extLst>
          </p:cNvPr>
          <p:cNvSpPr>
            <a:spLocks noGrp="1"/>
          </p:cNvSpPr>
          <p:nvPr>
            <p:ph type="sldNum" sz="quarter" idx="12"/>
          </p:nvPr>
        </p:nvSpPr>
        <p:spPr/>
        <p:txBody>
          <a:bodyPr/>
          <a:lstStyle/>
          <a:p>
            <a:fld id="{49C91791-60F7-487C-ACEA-59259777F263}" type="slidenum">
              <a:rPr lang="en-CA" smtClean="0"/>
              <a:t>‹#›</a:t>
            </a:fld>
            <a:endParaRPr lang="en-CA"/>
          </a:p>
        </p:txBody>
      </p:sp>
    </p:spTree>
    <p:extLst>
      <p:ext uri="{BB962C8B-B14F-4D97-AF65-F5344CB8AC3E}">
        <p14:creationId xmlns:p14="http://schemas.microsoft.com/office/powerpoint/2010/main" val="388063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B73B3-6320-43EA-9E2A-9138E940E3C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6962C15-E4E8-4388-BCA8-453692879A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AA0A7E-8717-4A08-963A-B3AA6AB496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B6E6E1A6-2D86-4C7E-99DE-2E7C925628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7CBFB3-1527-4932-957E-55502DCEB7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24D0861D-D826-475A-9F9C-26D03109027E}"/>
              </a:ext>
            </a:extLst>
          </p:cNvPr>
          <p:cNvSpPr>
            <a:spLocks noGrp="1"/>
          </p:cNvSpPr>
          <p:nvPr>
            <p:ph type="dt" sz="half" idx="10"/>
          </p:nvPr>
        </p:nvSpPr>
        <p:spPr/>
        <p:txBody>
          <a:bodyPr/>
          <a:lstStyle/>
          <a:p>
            <a:fld id="{E8326BC4-5462-44C5-804B-AB98179F9835}" type="datetimeFigureOut">
              <a:rPr lang="en-CA" smtClean="0"/>
              <a:t>2021-03-15</a:t>
            </a:fld>
            <a:endParaRPr lang="en-CA"/>
          </a:p>
        </p:txBody>
      </p:sp>
      <p:sp>
        <p:nvSpPr>
          <p:cNvPr id="8" name="Footer Placeholder 7">
            <a:extLst>
              <a:ext uri="{FF2B5EF4-FFF2-40B4-BE49-F238E27FC236}">
                <a16:creationId xmlns:a16="http://schemas.microsoft.com/office/drawing/2014/main" id="{CB933ED6-848E-4ECF-9F5C-872E661BADD1}"/>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52613CF2-CFB9-4527-9975-5538E95FC8DB}"/>
              </a:ext>
            </a:extLst>
          </p:cNvPr>
          <p:cNvSpPr>
            <a:spLocks noGrp="1"/>
          </p:cNvSpPr>
          <p:nvPr>
            <p:ph type="sldNum" sz="quarter" idx="12"/>
          </p:nvPr>
        </p:nvSpPr>
        <p:spPr/>
        <p:txBody>
          <a:bodyPr/>
          <a:lstStyle/>
          <a:p>
            <a:fld id="{49C91791-60F7-487C-ACEA-59259777F263}" type="slidenum">
              <a:rPr lang="en-CA" smtClean="0"/>
              <a:t>‹#›</a:t>
            </a:fld>
            <a:endParaRPr lang="en-CA"/>
          </a:p>
        </p:txBody>
      </p:sp>
    </p:spTree>
    <p:extLst>
      <p:ext uri="{BB962C8B-B14F-4D97-AF65-F5344CB8AC3E}">
        <p14:creationId xmlns:p14="http://schemas.microsoft.com/office/powerpoint/2010/main" val="2630063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809CF-470D-40DD-A331-CEE0F9D111E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7D541787-3375-49F0-A0C9-05D90B3C4A77}"/>
              </a:ext>
            </a:extLst>
          </p:cNvPr>
          <p:cNvSpPr>
            <a:spLocks noGrp="1"/>
          </p:cNvSpPr>
          <p:nvPr>
            <p:ph type="dt" sz="half" idx="10"/>
          </p:nvPr>
        </p:nvSpPr>
        <p:spPr/>
        <p:txBody>
          <a:bodyPr/>
          <a:lstStyle/>
          <a:p>
            <a:fld id="{E8326BC4-5462-44C5-804B-AB98179F9835}" type="datetimeFigureOut">
              <a:rPr lang="en-CA" smtClean="0"/>
              <a:t>2021-03-15</a:t>
            </a:fld>
            <a:endParaRPr lang="en-CA"/>
          </a:p>
        </p:txBody>
      </p:sp>
      <p:sp>
        <p:nvSpPr>
          <p:cNvPr id="4" name="Footer Placeholder 3">
            <a:extLst>
              <a:ext uri="{FF2B5EF4-FFF2-40B4-BE49-F238E27FC236}">
                <a16:creationId xmlns:a16="http://schemas.microsoft.com/office/drawing/2014/main" id="{CD2C4A9D-D9C8-4E61-AACE-CDBD7E7DB1D8}"/>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512DAA2F-D237-453D-89D8-EDDE7F93EA87}"/>
              </a:ext>
            </a:extLst>
          </p:cNvPr>
          <p:cNvSpPr>
            <a:spLocks noGrp="1"/>
          </p:cNvSpPr>
          <p:nvPr>
            <p:ph type="sldNum" sz="quarter" idx="12"/>
          </p:nvPr>
        </p:nvSpPr>
        <p:spPr/>
        <p:txBody>
          <a:bodyPr/>
          <a:lstStyle/>
          <a:p>
            <a:fld id="{49C91791-60F7-487C-ACEA-59259777F263}" type="slidenum">
              <a:rPr lang="en-CA" smtClean="0"/>
              <a:t>‹#›</a:t>
            </a:fld>
            <a:endParaRPr lang="en-CA"/>
          </a:p>
        </p:txBody>
      </p:sp>
    </p:spTree>
    <p:extLst>
      <p:ext uri="{BB962C8B-B14F-4D97-AF65-F5344CB8AC3E}">
        <p14:creationId xmlns:p14="http://schemas.microsoft.com/office/powerpoint/2010/main" val="2890910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6996A2-D9A2-4A64-B775-3A1C1DEC247D}"/>
              </a:ext>
            </a:extLst>
          </p:cNvPr>
          <p:cNvSpPr>
            <a:spLocks noGrp="1"/>
          </p:cNvSpPr>
          <p:nvPr>
            <p:ph type="dt" sz="half" idx="10"/>
          </p:nvPr>
        </p:nvSpPr>
        <p:spPr/>
        <p:txBody>
          <a:bodyPr/>
          <a:lstStyle/>
          <a:p>
            <a:fld id="{E8326BC4-5462-44C5-804B-AB98179F9835}" type="datetimeFigureOut">
              <a:rPr lang="en-CA" smtClean="0"/>
              <a:t>2021-03-15</a:t>
            </a:fld>
            <a:endParaRPr lang="en-CA"/>
          </a:p>
        </p:txBody>
      </p:sp>
      <p:sp>
        <p:nvSpPr>
          <p:cNvPr id="3" name="Footer Placeholder 2">
            <a:extLst>
              <a:ext uri="{FF2B5EF4-FFF2-40B4-BE49-F238E27FC236}">
                <a16:creationId xmlns:a16="http://schemas.microsoft.com/office/drawing/2014/main" id="{1EEDD7EB-6943-4BD0-B9AD-4465019A0B17}"/>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2ACED61-0C6E-4715-9DE3-7D68B616FB95}"/>
              </a:ext>
            </a:extLst>
          </p:cNvPr>
          <p:cNvSpPr>
            <a:spLocks noGrp="1"/>
          </p:cNvSpPr>
          <p:nvPr>
            <p:ph type="sldNum" sz="quarter" idx="12"/>
          </p:nvPr>
        </p:nvSpPr>
        <p:spPr/>
        <p:txBody>
          <a:bodyPr/>
          <a:lstStyle/>
          <a:p>
            <a:fld id="{49C91791-60F7-487C-ACEA-59259777F263}" type="slidenum">
              <a:rPr lang="en-CA" smtClean="0"/>
              <a:t>‹#›</a:t>
            </a:fld>
            <a:endParaRPr lang="en-CA"/>
          </a:p>
        </p:txBody>
      </p:sp>
    </p:spTree>
    <p:extLst>
      <p:ext uri="{BB962C8B-B14F-4D97-AF65-F5344CB8AC3E}">
        <p14:creationId xmlns:p14="http://schemas.microsoft.com/office/powerpoint/2010/main" val="2649661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2E233-BFD7-4813-A25F-2C251673D1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2DA4F4A0-28A0-4C48-A256-4BF668A58D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06B4E2C7-ED3C-4FC1-89B3-7696B2DE8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50D77C-0C29-4997-AA3E-40C4DD15A8BC}"/>
              </a:ext>
            </a:extLst>
          </p:cNvPr>
          <p:cNvSpPr>
            <a:spLocks noGrp="1"/>
          </p:cNvSpPr>
          <p:nvPr>
            <p:ph type="dt" sz="half" idx="10"/>
          </p:nvPr>
        </p:nvSpPr>
        <p:spPr/>
        <p:txBody>
          <a:bodyPr/>
          <a:lstStyle/>
          <a:p>
            <a:fld id="{E8326BC4-5462-44C5-804B-AB98179F9835}" type="datetimeFigureOut">
              <a:rPr lang="en-CA" smtClean="0"/>
              <a:t>2021-03-15</a:t>
            </a:fld>
            <a:endParaRPr lang="en-CA"/>
          </a:p>
        </p:txBody>
      </p:sp>
      <p:sp>
        <p:nvSpPr>
          <p:cNvPr id="6" name="Footer Placeholder 5">
            <a:extLst>
              <a:ext uri="{FF2B5EF4-FFF2-40B4-BE49-F238E27FC236}">
                <a16:creationId xmlns:a16="http://schemas.microsoft.com/office/drawing/2014/main" id="{DCCA88EC-89D2-4A7A-8338-B0ED984DBC8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A46213E-51F6-46A4-B665-520D69997326}"/>
              </a:ext>
            </a:extLst>
          </p:cNvPr>
          <p:cNvSpPr>
            <a:spLocks noGrp="1"/>
          </p:cNvSpPr>
          <p:nvPr>
            <p:ph type="sldNum" sz="quarter" idx="12"/>
          </p:nvPr>
        </p:nvSpPr>
        <p:spPr/>
        <p:txBody>
          <a:bodyPr/>
          <a:lstStyle/>
          <a:p>
            <a:fld id="{49C91791-60F7-487C-ACEA-59259777F263}" type="slidenum">
              <a:rPr lang="en-CA" smtClean="0"/>
              <a:t>‹#›</a:t>
            </a:fld>
            <a:endParaRPr lang="en-CA"/>
          </a:p>
        </p:txBody>
      </p:sp>
    </p:spTree>
    <p:extLst>
      <p:ext uri="{BB962C8B-B14F-4D97-AF65-F5344CB8AC3E}">
        <p14:creationId xmlns:p14="http://schemas.microsoft.com/office/powerpoint/2010/main" val="3620688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3A6A4-D626-40FC-B0AC-28EBCBC602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1CBEC9F6-A9E0-4465-889E-00A272A7D3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A45582B2-6977-480E-8535-60CAC53400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5B8648-610C-44B5-94F0-B7C250294A52}"/>
              </a:ext>
            </a:extLst>
          </p:cNvPr>
          <p:cNvSpPr>
            <a:spLocks noGrp="1"/>
          </p:cNvSpPr>
          <p:nvPr>
            <p:ph type="dt" sz="half" idx="10"/>
          </p:nvPr>
        </p:nvSpPr>
        <p:spPr/>
        <p:txBody>
          <a:bodyPr/>
          <a:lstStyle/>
          <a:p>
            <a:fld id="{E8326BC4-5462-44C5-804B-AB98179F9835}" type="datetimeFigureOut">
              <a:rPr lang="en-CA" smtClean="0"/>
              <a:t>2021-03-15</a:t>
            </a:fld>
            <a:endParaRPr lang="en-CA"/>
          </a:p>
        </p:txBody>
      </p:sp>
      <p:sp>
        <p:nvSpPr>
          <p:cNvPr id="6" name="Footer Placeholder 5">
            <a:extLst>
              <a:ext uri="{FF2B5EF4-FFF2-40B4-BE49-F238E27FC236}">
                <a16:creationId xmlns:a16="http://schemas.microsoft.com/office/drawing/2014/main" id="{AF68FB07-9371-4F7B-B088-71C22E2B7C2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0595168-FF59-48C5-B5AA-FD05F96420EF}"/>
              </a:ext>
            </a:extLst>
          </p:cNvPr>
          <p:cNvSpPr>
            <a:spLocks noGrp="1"/>
          </p:cNvSpPr>
          <p:nvPr>
            <p:ph type="sldNum" sz="quarter" idx="12"/>
          </p:nvPr>
        </p:nvSpPr>
        <p:spPr/>
        <p:txBody>
          <a:bodyPr/>
          <a:lstStyle/>
          <a:p>
            <a:fld id="{49C91791-60F7-487C-ACEA-59259777F263}" type="slidenum">
              <a:rPr lang="en-CA" smtClean="0"/>
              <a:t>‹#›</a:t>
            </a:fld>
            <a:endParaRPr lang="en-CA"/>
          </a:p>
        </p:txBody>
      </p:sp>
    </p:spTree>
    <p:extLst>
      <p:ext uri="{BB962C8B-B14F-4D97-AF65-F5344CB8AC3E}">
        <p14:creationId xmlns:p14="http://schemas.microsoft.com/office/powerpoint/2010/main" val="281513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C6CC1-4BF2-4B48-96EE-723B12840674}"/>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15A9020-FC18-42CC-83A9-6C53D90211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8ED0650-6E0E-421F-B900-852303FB1592}"/>
              </a:ext>
            </a:extLst>
          </p:cNvPr>
          <p:cNvSpPr>
            <a:spLocks noGrp="1"/>
          </p:cNvSpPr>
          <p:nvPr>
            <p:ph type="dt" sz="half" idx="10"/>
          </p:nvPr>
        </p:nvSpPr>
        <p:spPr/>
        <p:txBody>
          <a:bodyPr/>
          <a:lstStyle/>
          <a:p>
            <a:fld id="{E8326BC4-5462-44C5-804B-AB98179F9835}" type="datetimeFigureOut">
              <a:rPr lang="en-CA" smtClean="0"/>
              <a:t>2021-03-15</a:t>
            </a:fld>
            <a:endParaRPr lang="en-CA"/>
          </a:p>
        </p:txBody>
      </p:sp>
      <p:sp>
        <p:nvSpPr>
          <p:cNvPr id="5" name="Footer Placeholder 4">
            <a:extLst>
              <a:ext uri="{FF2B5EF4-FFF2-40B4-BE49-F238E27FC236}">
                <a16:creationId xmlns:a16="http://schemas.microsoft.com/office/drawing/2014/main" id="{BE47A6F1-5796-4B54-9328-80B2509F546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84A21BD-E0EB-42F7-A9AA-182A569451BF}"/>
              </a:ext>
            </a:extLst>
          </p:cNvPr>
          <p:cNvSpPr>
            <a:spLocks noGrp="1"/>
          </p:cNvSpPr>
          <p:nvPr>
            <p:ph type="sldNum" sz="quarter" idx="12"/>
          </p:nvPr>
        </p:nvSpPr>
        <p:spPr/>
        <p:txBody>
          <a:bodyPr/>
          <a:lstStyle/>
          <a:p>
            <a:fld id="{49C91791-60F7-487C-ACEA-59259777F263}" type="slidenum">
              <a:rPr lang="en-CA" smtClean="0"/>
              <a:t>‹#›</a:t>
            </a:fld>
            <a:endParaRPr lang="en-CA"/>
          </a:p>
        </p:txBody>
      </p:sp>
    </p:spTree>
    <p:extLst>
      <p:ext uri="{BB962C8B-B14F-4D97-AF65-F5344CB8AC3E}">
        <p14:creationId xmlns:p14="http://schemas.microsoft.com/office/powerpoint/2010/main" val="4224345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6186A8-6390-4623-88F1-72032A27D79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185FAD89-22DE-4554-A4E9-31C04F1695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F5C5535-08BA-4136-BE58-4FF83E6E6027}"/>
              </a:ext>
            </a:extLst>
          </p:cNvPr>
          <p:cNvSpPr>
            <a:spLocks noGrp="1"/>
          </p:cNvSpPr>
          <p:nvPr>
            <p:ph type="dt" sz="half" idx="10"/>
          </p:nvPr>
        </p:nvSpPr>
        <p:spPr/>
        <p:txBody>
          <a:bodyPr/>
          <a:lstStyle/>
          <a:p>
            <a:fld id="{E8326BC4-5462-44C5-804B-AB98179F9835}" type="datetimeFigureOut">
              <a:rPr lang="en-CA" smtClean="0"/>
              <a:t>2021-03-15</a:t>
            </a:fld>
            <a:endParaRPr lang="en-CA"/>
          </a:p>
        </p:txBody>
      </p:sp>
      <p:sp>
        <p:nvSpPr>
          <p:cNvPr id="5" name="Footer Placeholder 4">
            <a:extLst>
              <a:ext uri="{FF2B5EF4-FFF2-40B4-BE49-F238E27FC236}">
                <a16:creationId xmlns:a16="http://schemas.microsoft.com/office/drawing/2014/main" id="{6CD613E5-80C9-46D8-B4B0-FE95F9E26D0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379FE04-97AB-4A4B-8D90-E6441368D35F}"/>
              </a:ext>
            </a:extLst>
          </p:cNvPr>
          <p:cNvSpPr>
            <a:spLocks noGrp="1"/>
          </p:cNvSpPr>
          <p:nvPr>
            <p:ph type="sldNum" sz="quarter" idx="12"/>
          </p:nvPr>
        </p:nvSpPr>
        <p:spPr/>
        <p:txBody>
          <a:bodyPr/>
          <a:lstStyle/>
          <a:p>
            <a:fld id="{49C91791-60F7-487C-ACEA-59259777F263}" type="slidenum">
              <a:rPr lang="en-CA" smtClean="0"/>
              <a:t>‹#›</a:t>
            </a:fld>
            <a:endParaRPr lang="en-CA"/>
          </a:p>
        </p:txBody>
      </p:sp>
    </p:spTree>
    <p:extLst>
      <p:ext uri="{BB962C8B-B14F-4D97-AF65-F5344CB8AC3E}">
        <p14:creationId xmlns:p14="http://schemas.microsoft.com/office/powerpoint/2010/main" val="308934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C9E19E-7A66-4871-9CBD-67D947F821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13324D22-D16D-4E91-9FC9-8AC4ACFEEA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7F3FDA5-843D-4F10-BF58-1166C52D75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326BC4-5462-44C5-804B-AB98179F9835}" type="datetimeFigureOut">
              <a:rPr lang="en-CA" smtClean="0"/>
              <a:t>2021-03-15</a:t>
            </a:fld>
            <a:endParaRPr lang="en-CA"/>
          </a:p>
        </p:txBody>
      </p:sp>
      <p:sp>
        <p:nvSpPr>
          <p:cNvPr id="5" name="Footer Placeholder 4">
            <a:extLst>
              <a:ext uri="{FF2B5EF4-FFF2-40B4-BE49-F238E27FC236}">
                <a16:creationId xmlns:a16="http://schemas.microsoft.com/office/drawing/2014/main" id="{1957766A-21A9-4C62-BA68-68DC527E6A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992AAE02-B8F0-48A7-AF08-F0F73A4F69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C91791-60F7-487C-ACEA-59259777F263}" type="slidenum">
              <a:rPr lang="en-CA" smtClean="0"/>
              <a:t>‹#›</a:t>
            </a:fld>
            <a:endParaRPr lang="en-CA"/>
          </a:p>
        </p:txBody>
      </p:sp>
    </p:spTree>
    <p:extLst>
      <p:ext uri="{BB962C8B-B14F-4D97-AF65-F5344CB8AC3E}">
        <p14:creationId xmlns:p14="http://schemas.microsoft.com/office/powerpoint/2010/main" val="4693899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ewdrop&#10;&#10;Description automatically generated">
            <a:extLst>
              <a:ext uri="{FF2B5EF4-FFF2-40B4-BE49-F238E27FC236}">
                <a16:creationId xmlns:a16="http://schemas.microsoft.com/office/drawing/2014/main" id="{D607015C-EC90-4965-BE7E-005FCAC44FFF}"/>
              </a:ext>
            </a:extLst>
          </p:cNvPr>
          <p:cNvPicPr>
            <a:picLocks noChangeAspect="1"/>
          </p:cNvPicPr>
          <p:nvPr/>
        </p:nvPicPr>
        <p:blipFill rotWithShape="1">
          <a:blip r:embed="rId2">
            <a:extLst>
              <a:ext uri="{28A0092B-C50C-407E-A947-70E740481C1C}">
                <a14:useLocalDpi xmlns:a14="http://schemas.microsoft.com/office/drawing/2010/main" val="0"/>
              </a:ext>
            </a:extLst>
          </a:blip>
          <a:srcRect t="15414"/>
          <a:stretch/>
        </p:blipFill>
        <p:spPr>
          <a:xfrm>
            <a:off x="-3047" y="10"/>
            <a:ext cx="12191999" cy="6857990"/>
          </a:xfrm>
          <a:prstGeom prst="rect">
            <a:avLst/>
          </a:prstGeom>
        </p:spPr>
      </p:pic>
      <p:sp>
        <p:nvSpPr>
          <p:cNvPr id="39"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E7EDCD-B269-4D92-B47C-A7381792EBD3}"/>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chor="ctr">
            <a:normAutofit/>
          </a:bodyPr>
          <a:lstStyle/>
          <a:p>
            <a:r>
              <a:rPr lang="en-CA" sz="5200" dirty="0">
                <a:solidFill>
                  <a:srgbClr val="FFFFFF"/>
                </a:solidFill>
              </a:rPr>
              <a:t>Baseline Documentation Reports:</a:t>
            </a:r>
            <a:br>
              <a:rPr lang="en-CA" sz="5200" dirty="0">
                <a:solidFill>
                  <a:srgbClr val="FFFFFF"/>
                </a:solidFill>
              </a:rPr>
            </a:br>
            <a:r>
              <a:rPr lang="en-CA" sz="5200" dirty="0">
                <a:solidFill>
                  <a:srgbClr val="FFFFFF"/>
                </a:solidFill>
              </a:rPr>
              <a:t>An Updated Best Practices Template for Conservation Covenants in BC</a:t>
            </a:r>
          </a:p>
        </p:txBody>
      </p:sp>
      <p:sp>
        <p:nvSpPr>
          <p:cNvPr id="3" name="Subtitle 2">
            <a:extLst>
              <a:ext uri="{FF2B5EF4-FFF2-40B4-BE49-F238E27FC236}">
                <a16:creationId xmlns:a16="http://schemas.microsoft.com/office/drawing/2014/main" id="{4EA0A880-5061-4A6C-811E-4BB1DE0214C2}"/>
              </a:ext>
            </a:extLst>
          </p:cNvPr>
          <p:cNvSpPr>
            <a:spLocks noGrp="1"/>
          </p:cNvSpPr>
          <p:nvPr>
            <p:ph type="subTitle" idx="1"/>
          </p:nvPr>
        </p:nvSpPr>
        <p:spPr>
          <a:xfrm>
            <a:off x="1097280" y="4343506"/>
            <a:ext cx="10058400" cy="1282707"/>
          </a:xfrm>
          <a:effectLst>
            <a:outerShdw blurRad="50800" dist="38100" dir="2700000" algn="tl" rotWithShape="0">
              <a:prstClr val="black">
                <a:alpha val="40000"/>
              </a:prstClr>
            </a:outerShdw>
          </a:effectLst>
        </p:spPr>
        <p:txBody>
          <a:bodyPr>
            <a:normAutofit lnSpcReduction="10000"/>
          </a:bodyPr>
          <a:lstStyle/>
          <a:p>
            <a:r>
              <a:rPr lang="en-CA" dirty="0">
                <a:solidFill>
                  <a:srgbClr val="FFFFFF"/>
                </a:solidFill>
              </a:rPr>
              <a:t>Tim Ennis </a:t>
            </a:r>
          </a:p>
          <a:p>
            <a:r>
              <a:rPr lang="en-CA" dirty="0">
                <a:solidFill>
                  <a:srgbClr val="FFFFFF"/>
                </a:solidFill>
              </a:rPr>
              <a:t>Latitude Conservation Solutions Company</a:t>
            </a:r>
          </a:p>
          <a:p>
            <a:r>
              <a:rPr lang="en-CA" dirty="0">
                <a:solidFill>
                  <a:srgbClr val="FFFFFF"/>
                </a:solidFill>
              </a:rPr>
              <a:t>time@telus.net</a:t>
            </a:r>
          </a:p>
        </p:txBody>
      </p:sp>
    </p:spTree>
    <p:extLst>
      <p:ext uri="{BB962C8B-B14F-4D97-AF65-F5344CB8AC3E}">
        <p14:creationId xmlns:p14="http://schemas.microsoft.com/office/powerpoint/2010/main" val="1481613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9F1FFA9-D672-408C-9220-ADEEC6ABDD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094C84F9-8DD9-4434-A65A-CBC7EC9FE142}"/>
              </a:ext>
            </a:extLst>
          </p:cNvPr>
          <p:cNvSpPr>
            <a:spLocks noGrp="1"/>
          </p:cNvSpPr>
          <p:nvPr>
            <p:ph idx="1"/>
          </p:nvPr>
        </p:nvSpPr>
        <p:spPr>
          <a:xfrm>
            <a:off x="119932" y="75532"/>
            <a:ext cx="4664453" cy="3543300"/>
          </a:xfrm>
        </p:spPr>
        <p:txBody>
          <a:bodyPr>
            <a:normAutofit fontScale="25000" lnSpcReduction="20000"/>
          </a:bodyPr>
          <a:lstStyle/>
          <a:p>
            <a:pPr marL="0" indent="0">
              <a:buNone/>
            </a:pPr>
            <a:r>
              <a:rPr lang="en-US" sz="12800" dirty="0"/>
              <a:t>What is a Baseline Documentation Report (BDR)?</a:t>
            </a:r>
          </a:p>
          <a:p>
            <a:pPr marL="0" indent="0">
              <a:buNone/>
            </a:pPr>
            <a:endParaRPr lang="en-US" sz="2000" dirty="0"/>
          </a:p>
          <a:p>
            <a:r>
              <a:rPr lang="en-US" sz="8000" dirty="0"/>
              <a:t>A BDR is defined herein as the “Report” described in a </a:t>
            </a:r>
            <a:r>
              <a:rPr lang="en-US" sz="8000" i="1" dirty="0"/>
              <a:t>typical</a:t>
            </a:r>
            <a:r>
              <a:rPr lang="en-US" sz="8000" dirty="0"/>
              <a:t> Section 219 (</a:t>
            </a:r>
            <a:r>
              <a:rPr lang="en-US" sz="8000" i="1" dirty="0"/>
              <a:t>Land Title Act </a:t>
            </a:r>
            <a:r>
              <a:rPr lang="en-US" sz="8000" dirty="0"/>
              <a:t>RSBC 1996) Conservation Covenant.</a:t>
            </a:r>
          </a:p>
          <a:p>
            <a:r>
              <a:rPr lang="en-US" sz="8000" dirty="0"/>
              <a:t>It describes the Natural State of the Lands at the time of covenant registration in relation to the Amenities, restrictions and reserved rights.</a:t>
            </a:r>
          </a:p>
          <a:p>
            <a:endParaRPr lang="en-US" sz="8000" dirty="0"/>
          </a:p>
          <a:p>
            <a:r>
              <a:rPr lang="en-US" sz="8000" dirty="0"/>
              <a:t>BDRs are not referenced in the Land Title Act itself.  </a:t>
            </a:r>
          </a:p>
          <a:p>
            <a:pPr marL="0" indent="0">
              <a:buNone/>
            </a:pPr>
            <a:endParaRPr lang="en-US" sz="2000" dirty="0"/>
          </a:p>
        </p:txBody>
      </p:sp>
      <p:pic>
        <p:nvPicPr>
          <p:cNvPr id="5" name="Content Placeholder 4">
            <a:extLst>
              <a:ext uri="{FF2B5EF4-FFF2-40B4-BE49-F238E27FC236}">
                <a16:creationId xmlns:a16="http://schemas.microsoft.com/office/drawing/2014/main" id="{6DA03684-BD07-454E-A891-7FED30038D0B}"/>
              </a:ext>
            </a:extLst>
          </p:cNvPr>
          <p:cNvPicPr>
            <a:picLocks noChangeAspect="1"/>
          </p:cNvPicPr>
          <p:nvPr/>
        </p:nvPicPr>
        <p:blipFill>
          <a:blip r:embed="rId2" cstate="hqprint">
            <a:extLst>
              <a:ext uri="{28A0092B-C50C-407E-A947-70E740481C1C}">
                <a14:useLocalDpi xmlns:a14="http://schemas.microsoft.com/office/drawing/2010/main" val="0"/>
              </a:ext>
            </a:extLst>
          </a:blip>
          <a:srcRect t="11801" b="11801"/>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6" name="Picture 5">
            <a:extLst>
              <a:ext uri="{FF2B5EF4-FFF2-40B4-BE49-F238E27FC236}">
                <a16:creationId xmlns:a16="http://schemas.microsoft.com/office/drawing/2014/main" id="{165D893B-688F-4021-AC8A-E36008F81DDC}"/>
              </a:ext>
            </a:extLst>
          </p:cNvPr>
          <p:cNvPicPr>
            <a:picLocks noChangeAspect="1"/>
          </p:cNvPicPr>
          <p:nvPr/>
        </p:nvPicPr>
        <p:blipFill rotWithShape="1">
          <a:blip r:embed="rId3"/>
          <a:srcRect t="9022" b="6244"/>
          <a:stretch/>
        </p:blipFill>
        <p:spPr>
          <a:xfrm>
            <a:off x="8058150" y="5164995"/>
            <a:ext cx="4140959" cy="1693009"/>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2525672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9F1FFA9-D672-408C-9220-ADEEC6ABDD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094C84F9-8DD9-4434-A65A-CBC7EC9FE142}"/>
              </a:ext>
            </a:extLst>
          </p:cNvPr>
          <p:cNvSpPr>
            <a:spLocks noGrp="1"/>
          </p:cNvSpPr>
          <p:nvPr>
            <p:ph idx="1"/>
          </p:nvPr>
        </p:nvSpPr>
        <p:spPr>
          <a:xfrm>
            <a:off x="0" y="0"/>
            <a:ext cx="4654297" cy="6857999"/>
          </a:xfrm>
        </p:spPr>
        <p:txBody>
          <a:bodyPr>
            <a:normAutofit/>
          </a:bodyPr>
          <a:lstStyle/>
          <a:p>
            <a:pPr marL="0" indent="0">
              <a:buNone/>
            </a:pPr>
            <a:r>
              <a:rPr lang="en-US" sz="3200" dirty="0"/>
              <a:t>What is its purpose?</a:t>
            </a:r>
          </a:p>
          <a:p>
            <a:pPr marL="0" indent="0">
              <a:buNone/>
            </a:pPr>
            <a:endParaRPr lang="en-US" sz="3600" dirty="0"/>
          </a:p>
          <a:p>
            <a:r>
              <a:rPr lang="en-US" sz="2000" dirty="0"/>
              <a:t>To provide an information baseline </a:t>
            </a:r>
            <a:r>
              <a:rPr lang="en-US" sz="2000" i="1" dirty="0"/>
              <a:t>specific to the Amenities, restrictions and reserved rights</a:t>
            </a:r>
            <a:r>
              <a:rPr lang="en-US" sz="2000" dirty="0"/>
              <a:t> in the covenant, against which all future monitoring will assess compliance </a:t>
            </a:r>
            <a:r>
              <a:rPr lang="en-US" sz="2000" i="1" dirty="0"/>
              <a:t>in perpetuity</a:t>
            </a:r>
            <a:r>
              <a:rPr lang="en-US" sz="2000" dirty="0"/>
              <a:t>.   </a:t>
            </a:r>
          </a:p>
          <a:p>
            <a:r>
              <a:rPr lang="en-US" sz="2000" dirty="0"/>
              <a:t>A BDR is a legal tool specifically designed for the sole purpose of supporting </a:t>
            </a:r>
            <a:r>
              <a:rPr lang="en-US" sz="2000" i="1" dirty="0"/>
              <a:t>compliance audits</a:t>
            </a:r>
            <a:r>
              <a:rPr lang="en-US" sz="2000" dirty="0"/>
              <a:t>.  </a:t>
            </a:r>
          </a:p>
          <a:p>
            <a:r>
              <a:rPr lang="en-US" sz="2000" dirty="0"/>
              <a:t>It protects both the covenant holder and the landowner in case of disputes.</a:t>
            </a:r>
          </a:p>
          <a:p>
            <a:r>
              <a:rPr lang="en-US" sz="2000" dirty="0"/>
              <a:t>It can have other secondary uses, such as an education or communication tool to new landowners or new Land Trust staff.</a:t>
            </a:r>
          </a:p>
        </p:txBody>
      </p:sp>
      <p:pic>
        <p:nvPicPr>
          <p:cNvPr id="5" name="Content Placeholder 4">
            <a:extLst>
              <a:ext uri="{FF2B5EF4-FFF2-40B4-BE49-F238E27FC236}">
                <a16:creationId xmlns:a16="http://schemas.microsoft.com/office/drawing/2014/main" id="{6DA03684-BD07-454E-A891-7FED30038D0B}"/>
              </a:ext>
            </a:extLst>
          </p:cNvPr>
          <p:cNvPicPr>
            <a:picLocks noChangeAspect="1"/>
          </p:cNvPicPr>
          <p:nvPr/>
        </p:nvPicPr>
        <p:blipFill>
          <a:blip r:embed="rId2" cstate="hqprint">
            <a:extLst>
              <a:ext uri="{28A0092B-C50C-407E-A947-70E740481C1C}">
                <a14:useLocalDpi xmlns:a14="http://schemas.microsoft.com/office/drawing/2010/main" val="0"/>
              </a:ext>
            </a:extLst>
          </a:blip>
          <a:srcRect t="11801" b="11801"/>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7" name="Picture 6">
            <a:extLst>
              <a:ext uri="{FF2B5EF4-FFF2-40B4-BE49-F238E27FC236}">
                <a16:creationId xmlns:a16="http://schemas.microsoft.com/office/drawing/2014/main" id="{33CDA5F1-3D5A-415E-9026-C421F5A4E803}"/>
              </a:ext>
            </a:extLst>
          </p:cNvPr>
          <p:cNvPicPr>
            <a:picLocks noChangeAspect="1"/>
          </p:cNvPicPr>
          <p:nvPr/>
        </p:nvPicPr>
        <p:blipFill rotWithShape="1">
          <a:blip r:embed="rId3"/>
          <a:srcRect t="9022" b="6244"/>
          <a:stretch/>
        </p:blipFill>
        <p:spPr>
          <a:xfrm>
            <a:off x="8058150" y="5164995"/>
            <a:ext cx="4140959" cy="1693009"/>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2244842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9F1FFA9-D672-408C-9220-ADEEC6ABDD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094C84F9-8DD9-4434-A65A-CBC7EC9FE142}"/>
              </a:ext>
            </a:extLst>
          </p:cNvPr>
          <p:cNvSpPr>
            <a:spLocks noGrp="1"/>
          </p:cNvSpPr>
          <p:nvPr>
            <p:ph idx="1"/>
          </p:nvPr>
        </p:nvSpPr>
        <p:spPr>
          <a:xfrm>
            <a:off x="0" y="0"/>
            <a:ext cx="4654297" cy="6857999"/>
          </a:xfrm>
        </p:spPr>
        <p:txBody>
          <a:bodyPr>
            <a:normAutofit/>
          </a:bodyPr>
          <a:lstStyle/>
          <a:p>
            <a:pPr marL="0" indent="0">
              <a:buNone/>
            </a:pPr>
            <a:r>
              <a:rPr lang="en-US" sz="3200" dirty="0"/>
              <a:t>How is a BDR different from other kinds of baseline data?</a:t>
            </a:r>
          </a:p>
          <a:p>
            <a:pPr marL="0" indent="0">
              <a:buNone/>
            </a:pPr>
            <a:endParaRPr lang="en-US" sz="3200" dirty="0"/>
          </a:p>
          <a:p>
            <a:r>
              <a:rPr lang="en-US" sz="2000" dirty="0"/>
              <a:t>A BDR is very narrowly and specifically tailored to describe the status of the Lands as it relates to the Amenities, restrictions and reserved rights.  </a:t>
            </a:r>
          </a:p>
          <a:p>
            <a:r>
              <a:rPr lang="en-US" sz="2000" dirty="0"/>
              <a:t>These do not always relate to ecological communities, wildlife populations, plant species diversity or the status rank of element occurrences on the Lands.</a:t>
            </a:r>
          </a:p>
          <a:p>
            <a:r>
              <a:rPr lang="en-US" sz="2000" dirty="0"/>
              <a:t>  Baseline data about those things may be very important to management of the Lands, monitoring ecological health or for other reasons.  If so, that data should be collected but encapsulated in another document.  </a:t>
            </a:r>
          </a:p>
        </p:txBody>
      </p:sp>
      <p:pic>
        <p:nvPicPr>
          <p:cNvPr id="5" name="Content Placeholder 4">
            <a:extLst>
              <a:ext uri="{FF2B5EF4-FFF2-40B4-BE49-F238E27FC236}">
                <a16:creationId xmlns:a16="http://schemas.microsoft.com/office/drawing/2014/main" id="{6DA03684-BD07-454E-A891-7FED30038D0B}"/>
              </a:ext>
            </a:extLst>
          </p:cNvPr>
          <p:cNvPicPr>
            <a:picLocks noChangeAspect="1"/>
          </p:cNvPicPr>
          <p:nvPr/>
        </p:nvPicPr>
        <p:blipFill>
          <a:blip r:embed="rId2" cstate="hqprint">
            <a:extLst>
              <a:ext uri="{28A0092B-C50C-407E-A947-70E740481C1C}">
                <a14:useLocalDpi xmlns:a14="http://schemas.microsoft.com/office/drawing/2010/main" val="0"/>
              </a:ext>
            </a:extLst>
          </a:blip>
          <a:srcRect t="11898" b="11898"/>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7" name="Picture 6">
            <a:extLst>
              <a:ext uri="{FF2B5EF4-FFF2-40B4-BE49-F238E27FC236}">
                <a16:creationId xmlns:a16="http://schemas.microsoft.com/office/drawing/2014/main" id="{6DA74A6B-30B1-4BD5-BBE0-CB875F94498B}"/>
              </a:ext>
            </a:extLst>
          </p:cNvPr>
          <p:cNvPicPr>
            <a:picLocks noChangeAspect="1"/>
          </p:cNvPicPr>
          <p:nvPr/>
        </p:nvPicPr>
        <p:blipFill rotWithShape="1">
          <a:blip r:embed="rId3"/>
          <a:srcRect t="9022" b="6244"/>
          <a:stretch/>
        </p:blipFill>
        <p:spPr>
          <a:xfrm>
            <a:off x="8058150" y="5164995"/>
            <a:ext cx="4140959" cy="1693009"/>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1113494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9F1FFA9-D672-408C-9220-ADEEC6ABDD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094C84F9-8DD9-4434-A65A-CBC7EC9FE142}"/>
              </a:ext>
            </a:extLst>
          </p:cNvPr>
          <p:cNvSpPr>
            <a:spLocks noGrp="1"/>
          </p:cNvSpPr>
          <p:nvPr>
            <p:ph idx="1"/>
          </p:nvPr>
        </p:nvSpPr>
        <p:spPr>
          <a:xfrm>
            <a:off x="0" y="0"/>
            <a:ext cx="4654297" cy="6857999"/>
          </a:xfrm>
        </p:spPr>
        <p:txBody>
          <a:bodyPr>
            <a:normAutofit/>
          </a:bodyPr>
          <a:lstStyle/>
          <a:p>
            <a:pPr marL="0" indent="0">
              <a:buNone/>
            </a:pPr>
            <a:r>
              <a:rPr lang="en-US" sz="3200" dirty="0"/>
              <a:t>Is a BDR important?</a:t>
            </a:r>
          </a:p>
          <a:p>
            <a:pPr marL="0" indent="0">
              <a:buNone/>
            </a:pPr>
            <a:endParaRPr lang="en-US" sz="3200" dirty="0"/>
          </a:p>
          <a:p>
            <a:r>
              <a:rPr lang="en-US" sz="2000" dirty="0"/>
              <a:t>Yes!  It is critical to your role as a Trustee in executing your duty in holding rights registered on title for the protection of the Lands in perpetuity;</a:t>
            </a:r>
          </a:p>
          <a:p>
            <a:r>
              <a:rPr lang="en-US" sz="2000" dirty="0"/>
              <a:t>Completing a BDR is a requirement of the CLTA Standards and Practices (2018) Standard 11, Practice B.  </a:t>
            </a:r>
          </a:p>
          <a:p>
            <a:r>
              <a:rPr lang="en-US" sz="2000" dirty="0"/>
              <a:t>Ideally, the BDR is included as a Schedule to the covenant itself, and thus is registered on title with the Land Titles and Survey Authority (Land Title Office).</a:t>
            </a:r>
          </a:p>
          <a:p>
            <a:r>
              <a:rPr lang="en-US" sz="2000" dirty="0"/>
              <a:t>It is the central document relating to the legal defensibility of your covenant.</a:t>
            </a:r>
          </a:p>
          <a:p>
            <a:r>
              <a:rPr lang="en-US" sz="2000" dirty="0"/>
              <a:t>In the USA, Land Trusts have lost their charitable status due to a failure to have BDRs in place or because they had insufficient BDRs.  </a:t>
            </a:r>
          </a:p>
        </p:txBody>
      </p:sp>
      <p:pic>
        <p:nvPicPr>
          <p:cNvPr id="5" name="Content Placeholder 4">
            <a:extLst>
              <a:ext uri="{FF2B5EF4-FFF2-40B4-BE49-F238E27FC236}">
                <a16:creationId xmlns:a16="http://schemas.microsoft.com/office/drawing/2014/main" id="{6DA03684-BD07-454E-A891-7FED30038D0B}"/>
              </a:ext>
            </a:extLst>
          </p:cNvPr>
          <p:cNvPicPr>
            <a:picLocks noChangeAspect="1"/>
          </p:cNvPicPr>
          <p:nvPr/>
        </p:nvPicPr>
        <p:blipFill>
          <a:blip r:embed="rId2" cstate="hqprint">
            <a:extLst>
              <a:ext uri="{28A0092B-C50C-407E-A947-70E740481C1C}">
                <a14:useLocalDpi xmlns:a14="http://schemas.microsoft.com/office/drawing/2010/main" val="0"/>
              </a:ext>
            </a:extLst>
          </a:blip>
          <a:srcRect t="11831" b="11831"/>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7" name="Picture 6">
            <a:extLst>
              <a:ext uri="{FF2B5EF4-FFF2-40B4-BE49-F238E27FC236}">
                <a16:creationId xmlns:a16="http://schemas.microsoft.com/office/drawing/2014/main" id="{6DA74A6B-30B1-4BD5-BBE0-CB875F94498B}"/>
              </a:ext>
            </a:extLst>
          </p:cNvPr>
          <p:cNvPicPr>
            <a:picLocks noChangeAspect="1"/>
          </p:cNvPicPr>
          <p:nvPr/>
        </p:nvPicPr>
        <p:blipFill rotWithShape="1">
          <a:blip r:embed="rId3"/>
          <a:srcRect t="9022" b="6244"/>
          <a:stretch/>
        </p:blipFill>
        <p:spPr>
          <a:xfrm>
            <a:off x="8058150" y="5164995"/>
            <a:ext cx="4140959" cy="1693009"/>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1635013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9F1FFA9-D672-408C-9220-ADEEC6ABDD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094C84F9-8DD9-4434-A65A-CBC7EC9FE142}"/>
              </a:ext>
            </a:extLst>
          </p:cNvPr>
          <p:cNvSpPr>
            <a:spLocks noGrp="1"/>
          </p:cNvSpPr>
          <p:nvPr>
            <p:ph idx="1"/>
          </p:nvPr>
        </p:nvSpPr>
        <p:spPr>
          <a:xfrm>
            <a:off x="0" y="0"/>
            <a:ext cx="4654297" cy="6857999"/>
          </a:xfrm>
        </p:spPr>
        <p:txBody>
          <a:bodyPr>
            <a:normAutofit/>
          </a:bodyPr>
          <a:lstStyle/>
          <a:p>
            <a:pPr marL="0" indent="0">
              <a:buNone/>
            </a:pPr>
            <a:r>
              <a:rPr lang="en-US" sz="3200" dirty="0"/>
              <a:t>What are the key contents? </a:t>
            </a:r>
          </a:p>
          <a:p>
            <a:pPr marL="0" indent="0">
              <a:buNone/>
            </a:pPr>
            <a:endParaRPr lang="en-US" sz="3200" dirty="0"/>
          </a:p>
          <a:p>
            <a:r>
              <a:rPr lang="en-US" sz="2000" dirty="0"/>
              <a:t>Reference Statement;</a:t>
            </a:r>
          </a:p>
          <a:p>
            <a:r>
              <a:rPr lang="en-US" sz="2000" dirty="0"/>
              <a:t>Statement of Intent;</a:t>
            </a:r>
          </a:p>
          <a:p>
            <a:r>
              <a:rPr lang="en-US" sz="2000" dirty="0"/>
              <a:t>Significance of the Land and the Amenities;</a:t>
            </a:r>
          </a:p>
          <a:p>
            <a:r>
              <a:rPr lang="en-US" sz="2000" dirty="0"/>
              <a:t>Current status of the Land as it relates to the Restrictions;</a:t>
            </a:r>
          </a:p>
          <a:p>
            <a:r>
              <a:rPr lang="en-US" sz="2000" dirty="0"/>
              <a:t>Current status of the Land as it relates to the Reserved Rights;</a:t>
            </a:r>
          </a:p>
          <a:p>
            <a:r>
              <a:rPr lang="en-US" sz="2000" dirty="0"/>
              <a:t>Acknowledgement of landowner(s) and covenant holder(s) that the BDR is accurate at the date of covenant registration;</a:t>
            </a:r>
          </a:p>
          <a:p>
            <a:r>
              <a:rPr lang="en-US" sz="2000" dirty="0"/>
              <a:t>Specific;</a:t>
            </a:r>
          </a:p>
          <a:p>
            <a:r>
              <a:rPr lang="en-US" sz="2000" dirty="0"/>
              <a:t>Measurable.</a:t>
            </a:r>
          </a:p>
          <a:p>
            <a:endParaRPr lang="en-US" sz="2000" dirty="0"/>
          </a:p>
        </p:txBody>
      </p:sp>
      <p:pic>
        <p:nvPicPr>
          <p:cNvPr id="5" name="Content Placeholder 4">
            <a:extLst>
              <a:ext uri="{FF2B5EF4-FFF2-40B4-BE49-F238E27FC236}">
                <a16:creationId xmlns:a16="http://schemas.microsoft.com/office/drawing/2014/main" id="{6DA03684-BD07-454E-A891-7FED30038D0B}"/>
              </a:ext>
            </a:extLst>
          </p:cNvPr>
          <p:cNvPicPr>
            <a:picLocks noChangeAspect="1"/>
          </p:cNvPicPr>
          <p:nvPr/>
        </p:nvPicPr>
        <p:blipFill>
          <a:blip r:embed="rId2" cstate="hqprint">
            <a:extLst>
              <a:ext uri="{28A0092B-C50C-407E-A947-70E740481C1C}">
                <a14:useLocalDpi xmlns:a14="http://schemas.microsoft.com/office/drawing/2010/main" val="0"/>
              </a:ext>
            </a:extLst>
          </a:blip>
          <a:srcRect l="13293" r="13293"/>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7" name="Picture 6">
            <a:extLst>
              <a:ext uri="{FF2B5EF4-FFF2-40B4-BE49-F238E27FC236}">
                <a16:creationId xmlns:a16="http://schemas.microsoft.com/office/drawing/2014/main" id="{6DA74A6B-30B1-4BD5-BBE0-CB875F94498B}"/>
              </a:ext>
            </a:extLst>
          </p:cNvPr>
          <p:cNvPicPr>
            <a:picLocks noChangeAspect="1"/>
          </p:cNvPicPr>
          <p:nvPr/>
        </p:nvPicPr>
        <p:blipFill rotWithShape="1">
          <a:blip r:embed="rId3"/>
          <a:srcRect t="9022" b="6244"/>
          <a:stretch/>
        </p:blipFill>
        <p:spPr>
          <a:xfrm>
            <a:off x="8058150" y="5164995"/>
            <a:ext cx="4140959" cy="1693009"/>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2233987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9F1FFA9-D672-408C-9220-ADEEC6ABDD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094C84F9-8DD9-4434-A65A-CBC7EC9FE142}"/>
              </a:ext>
            </a:extLst>
          </p:cNvPr>
          <p:cNvSpPr>
            <a:spLocks noGrp="1"/>
          </p:cNvSpPr>
          <p:nvPr>
            <p:ph idx="1"/>
          </p:nvPr>
        </p:nvSpPr>
        <p:spPr>
          <a:xfrm>
            <a:off x="0" y="0"/>
            <a:ext cx="4654297" cy="6857999"/>
          </a:xfrm>
        </p:spPr>
        <p:txBody>
          <a:bodyPr>
            <a:normAutofit/>
          </a:bodyPr>
          <a:lstStyle/>
          <a:p>
            <a:pPr marL="0" indent="0">
              <a:buNone/>
            </a:pPr>
            <a:r>
              <a:rPr lang="en-US" sz="3200" dirty="0"/>
              <a:t>What are the key procedures? </a:t>
            </a:r>
          </a:p>
          <a:p>
            <a:pPr marL="0" indent="0">
              <a:buNone/>
            </a:pPr>
            <a:endParaRPr lang="en-US" sz="3200" dirty="0"/>
          </a:p>
          <a:p>
            <a:r>
              <a:rPr lang="en-US" sz="2000" dirty="0"/>
              <a:t>MUST be completed prior to covenant registration;</a:t>
            </a:r>
          </a:p>
          <a:p>
            <a:r>
              <a:rPr lang="en-US" sz="2000" dirty="0"/>
              <a:t>MUST be completed by a person knowledgeable about the Lands;</a:t>
            </a:r>
          </a:p>
          <a:p>
            <a:r>
              <a:rPr lang="en-US" sz="2000" dirty="0"/>
              <a:t>MUST be signed by the author, the landowner and the covenant holder all agreeing that the BDR is an accurate description of the Lands at the time of covenant registration;</a:t>
            </a:r>
          </a:p>
          <a:p>
            <a:r>
              <a:rPr lang="en-US" sz="2000" dirty="0"/>
              <a:t>Completing BDRs must be a normal practice of your Land Trusts covenant program and enshrined in your Trust’s policies – including written records policies about document storage;</a:t>
            </a:r>
          </a:p>
          <a:p>
            <a:r>
              <a:rPr lang="en-US" sz="2000" dirty="0"/>
              <a:t>Completing BDRs should be done according to a standard template, as amended from time to time.  </a:t>
            </a:r>
          </a:p>
          <a:p>
            <a:endParaRPr lang="en-US" sz="2000" dirty="0"/>
          </a:p>
        </p:txBody>
      </p:sp>
      <p:pic>
        <p:nvPicPr>
          <p:cNvPr id="5" name="Content Placeholder 4">
            <a:extLst>
              <a:ext uri="{FF2B5EF4-FFF2-40B4-BE49-F238E27FC236}">
                <a16:creationId xmlns:a16="http://schemas.microsoft.com/office/drawing/2014/main" id="{6DA03684-BD07-454E-A891-7FED30038D0B}"/>
              </a:ext>
            </a:extLst>
          </p:cNvPr>
          <p:cNvPicPr>
            <a:picLocks noChangeAspect="1"/>
          </p:cNvPicPr>
          <p:nvPr/>
        </p:nvPicPr>
        <p:blipFill>
          <a:blip r:embed="rId2" cstate="hqprint">
            <a:extLst>
              <a:ext uri="{28A0092B-C50C-407E-A947-70E740481C1C}">
                <a14:useLocalDpi xmlns:a14="http://schemas.microsoft.com/office/drawing/2010/main" val="0"/>
              </a:ext>
            </a:extLst>
          </a:blip>
          <a:srcRect t="13868" b="13868"/>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7" name="Picture 6">
            <a:extLst>
              <a:ext uri="{FF2B5EF4-FFF2-40B4-BE49-F238E27FC236}">
                <a16:creationId xmlns:a16="http://schemas.microsoft.com/office/drawing/2014/main" id="{6DA74A6B-30B1-4BD5-BBE0-CB875F94498B}"/>
              </a:ext>
            </a:extLst>
          </p:cNvPr>
          <p:cNvPicPr>
            <a:picLocks noChangeAspect="1"/>
          </p:cNvPicPr>
          <p:nvPr/>
        </p:nvPicPr>
        <p:blipFill rotWithShape="1">
          <a:blip r:embed="rId3"/>
          <a:srcRect t="9022" b="6244"/>
          <a:stretch/>
        </p:blipFill>
        <p:spPr>
          <a:xfrm>
            <a:off x="8058150" y="5164995"/>
            <a:ext cx="4140959" cy="1693009"/>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2206706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icture containing tree, outdoor, grass, water&#10;&#10;Description automatically generated">
            <a:extLst>
              <a:ext uri="{FF2B5EF4-FFF2-40B4-BE49-F238E27FC236}">
                <a16:creationId xmlns:a16="http://schemas.microsoft.com/office/drawing/2014/main" id="{FC215BE2-0B88-40AF-AC02-B4B0B422451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2122" b="9495"/>
          <a:stretch/>
        </p:blipFill>
        <p:spPr>
          <a:xfrm flipH="1">
            <a:off x="20" y="1282"/>
            <a:ext cx="12191980" cy="6856718"/>
          </a:xfrm>
          <a:prstGeom prst="rect">
            <a:avLst/>
          </a:prstGeom>
        </p:spPr>
      </p:pic>
      <p:pic>
        <p:nvPicPr>
          <p:cNvPr id="7" name="Picture 6">
            <a:extLst>
              <a:ext uri="{FF2B5EF4-FFF2-40B4-BE49-F238E27FC236}">
                <a16:creationId xmlns:a16="http://schemas.microsoft.com/office/drawing/2014/main" id="{B6ADE34F-853A-4B83-9381-3C0C4DBD7B66}"/>
              </a:ext>
            </a:extLst>
          </p:cNvPr>
          <p:cNvPicPr>
            <a:picLocks noChangeAspect="1"/>
          </p:cNvPicPr>
          <p:nvPr/>
        </p:nvPicPr>
        <p:blipFill rotWithShape="1">
          <a:blip r:embed="rId3"/>
          <a:srcRect t="9022" b="6244"/>
          <a:stretch/>
        </p:blipFill>
        <p:spPr>
          <a:xfrm>
            <a:off x="8058150" y="5164995"/>
            <a:ext cx="4140959" cy="1693009"/>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
        <p:nvSpPr>
          <p:cNvPr id="6" name="Rectangle 5">
            <a:extLst>
              <a:ext uri="{FF2B5EF4-FFF2-40B4-BE49-F238E27FC236}">
                <a16:creationId xmlns:a16="http://schemas.microsoft.com/office/drawing/2014/main" id="{CB6C477B-019A-40C7-957F-7F2212BEC1CC}"/>
              </a:ext>
            </a:extLst>
          </p:cNvPr>
          <p:cNvSpPr/>
          <p:nvPr/>
        </p:nvSpPr>
        <p:spPr>
          <a:xfrm>
            <a:off x="3990096" y="910302"/>
            <a:ext cx="7909048" cy="1023274"/>
          </a:xfrm>
          <a:prstGeom prst="rect">
            <a:avLst/>
          </a:prstGeom>
          <a:solidFill>
            <a:srgbClr val="BFCD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7">
            <a:extLst>
              <a:ext uri="{FF2B5EF4-FFF2-40B4-BE49-F238E27FC236}">
                <a16:creationId xmlns:a16="http://schemas.microsoft.com/office/drawing/2014/main" id="{E62ED3A5-1962-4033-8244-D6074D0A797F}"/>
              </a:ext>
            </a:extLst>
          </p:cNvPr>
          <p:cNvSpPr txBox="1"/>
          <p:nvPr/>
        </p:nvSpPr>
        <p:spPr>
          <a:xfrm>
            <a:off x="4200525" y="1095526"/>
            <a:ext cx="7909049" cy="646331"/>
          </a:xfrm>
          <a:prstGeom prst="rect">
            <a:avLst/>
          </a:prstGeom>
          <a:noFill/>
        </p:spPr>
        <p:txBody>
          <a:bodyPr wrap="square" rtlCol="0">
            <a:spAutoFit/>
          </a:bodyPr>
          <a:lstStyle/>
          <a:p>
            <a:r>
              <a:rPr lang="en-CA" sz="3600" dirty="0"/>
              <a:t>Let’s go look at the new BDR template!</a:t>
            </a:r>
          </a:p>
        </p:txBody>
      </p:sp>
    </p:spTree>
    <p:extLst>
      <p:ext uri="{BB962C8B-B14F-4D97-AF65-F5344CB8AC3E}">
        <p14:creationId xmlns:p14="http://schemas.microsoft.com/office/powerpoint/2010/main" val="2213106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body of water with a sunset in the background&#10;&#10;Description automatically generated with medium confidence">
            <a:extLst>
              <a:ext uri="{FF2B5EF4-FFF2-40B4-BE49-F238E27FC236}">
                <a16:creationId xmlns:a16="http://schemas.microsoft.com/office/drawing/2014/main" id="{97B23E2F-68CF-44F4-822D-45674F3ABA4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0509"/>
          <a:stretch/>
        </p:blipFill>
        <p:spPr>
          <a:xfrm>
            <a:off x="20" y="1282"/>
            <a:ext cx="12191980" cy="6856718"/>
          </a:xfrm>
          <a:prstGeom prst="rect">
            <a:avLst/>
          </a:prstGeom>
        </p:spPr>
      </p:pic>
      <p:sp>
        <p:nvSpPr>
          <p:cNvPr id="6" name="Rectangle 5">
            <a:extLst>
              <a:ext uri="{FF2B5EF4-FFF2-40B4-BE49-F238E27FC236}">
                <a16:creationId xmlns:a16="http://schemas.microsoft.com/office/drawing/2014/main" id="{1EE1E16A-F91F-4E44-9C58-46C5E875216E}"/>
              </a:ext>
            </a:extLst>
          </p:cNvPr>
          <p:cNvSpPr/>
          <p:nvPr/>
        </p:nvSpPr>
        <p:spPr>
          <a:xfrm>
            <a:off x="7419372" y="5231757"/>
            <a:ext cx="4502552" cy="1469985"/>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C11B5D50-A0AE-419E-AC37-A99DA01E216A}"/>
              </a:ext>
            </a:extLst>
          </p:cNvPr>
          <p:cNvSpPr txBox="1"/>
          <p:nvPr/>
        </p:nvSpPr>
        <p:spPr>
          <a:xfrm>
            <a:off x="7637060" y="5231757"/>
            <a:ext cx="4067175" cy="1754326"/>
          </a:xfrm>
          <a:prstGeom prst="rect">
            <a:avLst/>
          </a:prstGeom>
          <a:noFill/>
        </p:spPr>
        <p:txBody>
          <a:bodyPr wrap="square" rtlCol="0">
            <a:spAutoFit/>
          </a:bodyPr>
          <a:lstStyle/>
          <a:p>
            <a:r>
              <a:rPr lang="en-CA" dirty="0">
                <a:solidFill>
                  <a:schemeClr val="bg1"/>
                </a:solidFill>
              </a:rPr>
              <a:t>Thank you!</a:t>
            </a:r>
          </a:p>
          <a:p>
            <a:r>
              <a:rPr lang="en-CA" dirty="0">
                <a:solidFill>
                  <a:schemeClr val="bg1"/>
                </a:solidFill>
              </a:rPr>
              <a:t>Tim Ennis, President</a:t>
            </a:r>
          </a:p>
          <a:p>
            <a:r>
              <a:rPr lang="en-CA" dirty="0">
                <a:solidFill>
                  <a:schemeClr val="bg1"/>
                </a:solidFill>
              </a:rPr>
              <a:t>Latitude Conservation </a:t>
            </a:r>
          </a:p>
          <a:p>
            <a:r>
              <a:rPr lang="en-CA" dirty="0">
                <a:solidFill>
                  <a:schemeClr val="bg1"/>
                </a:solidFill>
              </a:rPr>
              <a:t>Solutions Company</a:t>
            </a:r>
          </a:p>
          <a:p>
            <a:r>
              <a:rPr lang="en-CA" dirty="0">
                <a:solidFill>
                  <a:schemeClr val="bg1"/>
                </a:solidFill>
              </a:rPr>
              <a:t>250-650-9561</a:t>
            </a:r>
          </a:p>
          <a:p>
            <a:endParaRPr lang="en-CA" dirty="0">
              <a:solidFill>
                <a:schemeClr val="bg1"/>
              </a:solidFill>
            </a:endParaRPr>
          </a:p>
        </p:txBody>
      </p:sp>
    </p:spTree>
    <p:extLst>
      <p:ext uri="{BB962C8B-B14F-4D97-AF65-F5344CB8AC3E}">
        <p14:creationId xmlns:p14="http://schemas.microsoft.com/office/powerpoint/2010/main" val="2701896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549</TotalTime>
  <Words>596</Words>
  <Application>Microsoft Office PowerPoint</Application>
  <PresentationFormat>Widescreen</PresentationFormat>
  <Paragraphs>51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Baseline Documentation Reports: An Updated Best Practices Template for Conservation Covenants in BC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Baseline Documentation Reports: A New Annotated Best Practices Template</dc:title>
  <dc:creator>Tim Ennis</dc:creator>
  <cp:lastModifiedBy>Paul McNair</cp:lastModifiedBy>
  <cp:revision>7</cp:revision>
  <dcterms:created xsi:type="dcterms:W3CDTF">2021-03-13T22:12:35Z</dcterms:created>
  <dcterms:modified xsi:type="dcterms:W3CDTF">2021-03-16T00:06:30Z</dcterms:modified>
</cp:coreProperties>
</file>