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ltabc.ca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9055" y="3428998"/>
            <a:ext cx="7869381" cy="22685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hlinkClick r:id="rId2"/>
              </a:rPr>
              <a:t>www.ltabc.ca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Standards &amp; Practices</a:t>
            </a:r>
            <a:br>
              <a:rPr lang="en-US" dirty="0" smtClean="0"/>
            </a:br>
            <a:r>
              <a:rPr lang="en-US" sz="4400" dirty="0" smtClean="0"/>
              <a:t>on-line self-</a:t>
            </a:r>
            <a:r>
              <a:rPr lang="en-US" sz="4400" dirty="0" err="1" smtClean="0"/>
              <a:t>assessement</a:t>
            </a:r>
            <a:r>
              <a:rPr lang="en-US" sz="4400" dirty="0" smtClean="0"/>
              <a:t> tool </a:t>
            </a:r>
            <a:endParaRPr lang="en-CA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808" y="734868"/>
            <a:ext cx="5419436" cy="262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5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35" y="-96405"/>
            <a:ext cx="3207101" cy="1552374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9418" y="1455969"/>
            <a:ext cx="9081134" cy="5108138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8802254" y="2770908"/>
            <a:ext cx="665019" cy="48029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064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961" y="286327"/>
            <a:ext cx="5156200" cy="2900363"/>
          </a:xfrm>
          <a:prstGeom prst="rect">
            <a:avLst/>
          </a:prstGeom>
        </p:spPr>
      </p:pic>
      <p:sp>
        <p:nvSpPr>
          <p:cNvPr id="7" name="Left Arrow 6"/>
          <p:cNvSpPr/>
          <p:nvPr/>
        </p:nvSpPr>
        <p:spPr>
          <a:xfrm>
            <a:off x="5671127" y="969818"/>
            <a:ext cx="563418" cy="4156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110" y="2230338"/>
            <a:ext cx="7486230" cy="42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691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350" y="970024"/>
            <a:ext cx="9178528" cy="516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488" y="165864"/>
            <a:ext cx="4706657" cy="2647494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40001" y="1985818"/>
            <a:ext cx="8367880" cy="470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8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1562" y="639616"/>
            <a:ext cx="9651237" cy="542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68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0608" y="6165146"/>
            <a:ext cx="7958331" cy="1077229"/>
          </a:xfrm>
        </p:spPr>
        <p:txBody>
          <a:bodyPr/>
          <a:lstStyle/>
          <a:p>
            <a:r>
              <a:rPr lang="en-US" dirty="0" smtClean="0"/>
              <a:t>paul@ltabc.ca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1692" y="186893"/>
            <a:ext cx="9404926" cy="529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390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22</TotalTime>
  <Words>2</Words>
  <Application>Microsoft Office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MS Shell Dlg 2</vt:lpstr>
      <vt:lpstr>Wingdings</vt:lpstr>
      <vt:lpstr>Wingdings 3</vt:lpstr>
      <vt:lpstr>Madison</vt:lpstr>
      <vt:lpstr>www.ltabc.ca  Standards &amp; Practices on-line self-assessement tool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paul@ltabc.ca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www.ltabc.ca  Standards &amp; Practices on-line self-assessement tool</dc:title>
  <dc:creator>Paul McNair</dc:creator>
  <cp:lastModifiedBy>Paul McNair</cp:lastModifiedBy>
  <cp:revision>3</cp:revision>
  <dcterms:created xsi:type="dcterms:W3CDTF">2021-04-27T22:29:02Z</dcterms:created>
  <dcterms:modified xsi:type="dcterms:W3CDTF">2021-04-27T22:51:50Z</dcterms:modified>
</cp:coreProperties>
</file>